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65" r:id="rId5"/>
    <p:sldId id="259" r:id="rId6"/>
    <p:sldId id="260" r:id="rId7"/>
    <p:sldId id="267" r:id="rId8"/>
    <p:sldId id="285" r:id="rId9"/>
    <p:sldId id="268" r:id="rId10"/>
    <p:sldId id="261" r:id="rId11"/>
    <p:sldId id="286" r:id="rId12"/>
    <p:sldId id="264" r:id="rId13"/>
    <p:sldId id="287" r:id="rId14"/>
    <p:sldId id="284" r:id="rId15"/>
    <p:sldId id="270" r:id="rId16"/>
    <p:sldId id="263" r:id="rId17"/>
    <p:sldId id="269" r:id="rId18"/>
    <p:sldId id="271" r:id="rId19"/>
    <p:sldId id="272" r:id="rId20"/>
    <p:sldId id="273" r:id="rId21"/>
    <p:sldId id="281" r:id="rId22"/>
    <p:sldId id="282" r:id="rId23"/>
    <p:sldId id="275" r:id="rId24"/>
    <p:sldId id="276" r:id="rId25"/>
    <p:sldId id="280" r:id="rId26"/>
    <p:sldId id="277"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05B0C-DF05-4AC9-8A62-36AA1E0CA992}" v="576" dt="2021-07-06T00:27:11.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58393" autoAdjust="0"/>
  </p:normalViewPr>
  <p:slideViewPr>
    <p:cSldViewPr snapToGrid="0">
      <p:cViewPr varScale="1">
        <p:scale>
          <a:sx n="76" d="100"/>
          <a:sy n="76"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B" userId="e20762cc780906c0" providerId="LiveId" clId="{A3EEA2D8-8530-4895-8D49-B04350D9266F}"/>
    <pc:docChg chg="undo custSel addSld modSld">
      <pc:chgData name="Christina B" userId="e20762cc780906c0" providerId="LiveId" clId="{A3EEA2D8-8530-4895-8D49-B04350D9266F}" dt="2021-06-07T19:07:45.580" v="51" actId="26606"/>
      <pc:docMkLst>
        <pc:docMk/>
      </pc:docMkLst>
      <pc:sldChg chg="modNotesTx">
        <pc:chgData name="Christina B" userId="e20762cc780906c0" providerId="LiveId" clId="{A3EEA2D8-8530-4895-8D49-B04350D9266F}" dt="2021-06-07T18:58:36.921" v="6"/>
        <pc:sldMkLst>
          <pc:docMk/>
          <pc:sldMk cId="3111040715" sldId="256"/>
        </pc:sldMkLst>
      </pc:sldChg>
      <pc:sldChg chg="addSp modSp mod setBg setClrOvrMap">
        <pc:chgData name="Christina B" userId="e20762cc780906c0" providerId="LiveId" clId="{A3EEA2D8-8530-4895-8D49-B04350D9266F}" dt="2021-06-07T19:07:45.580" v="51" actId="26606"/>
        <pc:sldMkLst>
          <pc:docMk/>
          <pc:sldMk cId="3890879748" sldId="257"/>
        </pc:sldMkLst>
        <pc:spChg chg="mod">
          <ac:chgData name="Christina B" userId="e20762cc780906c0" providerId="LiveId" clId="{A3EEA2D8-8530-4895-8D49-B04350D9266F}" dt="2021-06-07T19:07:45.580" v="51" actId="26606"/>
          <ac:spMkLst>
            <pc:docMk/>
            <pc:sldMk cId="3890879748" sldId="257"/>
            <ac:spMk id="2" creationId="{31653D8D-0B53-40C2-B825-8A75B04E5859}"/>
          </ac:spMkLst>
        </pc:spChg>
        <pc:spChg chg="mod">
          <ac:chgData name="Christina B" userId="e20762cc780906c0" providerId="LiveId" clId="{A3EEA2D8-8530-4895-8D49-B04350D9266F}" dt="2021-06-07T19:07:45.580" v="51" actId="26606"/>
          <ac:spMkLst>
            <pc:docMk/>
            <pc:sldMk cId="3890879748" sldId="257"/>
            <ac:spMk id="3" creationId="{273D0668-9E59-4794-9A7A-8E9F324A9FDA}"/>
          </ac:spMkLst>
        </pc:spChg>
        <pc:spChg chg="add">
          <ac:chgData name="Christina B" userId="e20762cc780906c0" providerId="LiveId" clId="{A3EEA2D8-8530-4895-8D49-B04350D9266F}" dt="2021-06-07T19:07:45.580" v="51" actId="26606"/>
          <ac:spMkLst>
            <pc:docMk/>
            <pc:sldMk cId="3890879748" sldId="257"/>
            <ac:spMk id="8" creationId="{AD72D4D1-076F-49D3-9889-EFC4F6D7CA66}"/>
          </ac:spMkLst>
        </pc:spChg>
        <pc:cxnChg chg="add">
          <ac:chgData name="Christina B" userId="e20762cc780906c0" providerId="LiveId" clId="{A3EEA2D8-8530-4895-8D49-B04350D9266F}" dt="2021-06-07T19:07:45.580" v="51" actId="26606"/>
          <ac:cxnSpMkLst>
            <pc:docMk/>
            <pc:sldMk cId="3890879748" sldId="257"/>
            <ac:cxnSpMk id="10" creationId="{2D72A2C9-F3CA-4216-8BAD-FA4C970C3C4E}"/>
          </ac:cxnSpMkLst>
        </pc:cxnChg>
      </pc:sldChg>
      <pc:sldChg chg="modSp mod modNotesTx">
        <pc:chgData name="Christina B" userId="e20762cc780906c0" providerId="LiveId" clId="{A3EEA2D8-8530-4895-8D49-B04350D9266F}" dt="2021-06-07T18:57:52.525" v="5"/>
        <pc:sldMkLst>
          <pc:docMk/>
          <pc:sldMk cId="4258466614" sldId="269"/>
        </pc:sldMkLst>
        <pc:spChg chg="mod">
          <ac:chgData name="Christina B" userId="e20762cc780906c0" providerId="LiveId" clId="{A3EEA2D8-8530-4895-8D49-B04350D9266F}" dt="2021-06-07T18:57:46.637" v="4" actId="20577"/>
          <ac:spMkLst>
            <pc:docMk/>
            <pc:sldMk cId="4258466614" sldId="269"/>
            <ac:spMk id="3" creationId="{0E51B15F-2D50-4D3D-BF90-5DC295C53C1E}"/>
          </ac:spMkLst>
        </pc:spChg>
      </pc:sldChg>
      <pc:sldChg chg="addSp delSp modSp mod setBg">
        <pc:chgData name="Christina B" userId="e20762cc780906c0" providerId="LiveId" clId="{A3EEA2D8-8530-4895-8D49-B04350D9266F}" dt="2021-06-07T19:07:22.460" v="49" actId="26606"/>
        <pc:sldMkLst>
          <pc:docMk/>
          <pc:sldMk cId="3436108692" sldId="277"/>
        </pc:sldMkLst>
        <pc:spChg chg="mod">
          <ac:chgData name="Christina B" userId="e20762cc780906c0" providerId="LiveId" clId="{A3EEA2D8-8530-4895-8D49-B04350D9266F}" dt="2021-06-07T19:07:22.443" v="48" actId="26606"/>
          <ac:spMkLst>
            <pc:docMk/>
            <pc:sldMk cId="3436108692" sldId="277"/>
            <ac:spMk id="2" creationId="{9EDEEAC1-C723-4B7B-90FE-43AC42052C82}"/>
          </ac:spMkLst>
        </pc:spChg>
        <pc:spChg chg="add del mod">
          <ac:chgData name="Christina B" userId="e20762cc780906c0" providerId="LiveId" clId="{A3EEA2D8-8530-4895-8D49-B04350D9266F}" dt="2021-06-07T19:07:22.460" v="49" actId="26606"/>
          <ac:spMkLst>
            <pc:docMk/>
            <pc:sldMk cId="3436108692" sldId="277"/>
            <ac:spMk id="3" creationId="{0D6B3F25-B879-439D-8D69-EEB5BCFF4E19}"/>
          </ac:spMkLst>
        </pc:spChg>
        <pc:spChg chg="add del">
          <ac:chgData name="Christina B" userId="e20762cc780906c0" providerId="LiveId" clId="{A3EEA2D8-8530-4895-8D49-B04350D9266F}" dt="2021-06-07T19:07:22.443" v="48" actId="26606"/>
          <ac:spMkLst>
            <pc:docMk/>
            <pc:sldMk cId="3436108692" sldId="277"/>
            <ac:spMk id="8" creationId="{DAF1966E-FD40-4A4A-B61B-C4DF7FA05F06}"/>
          </ac:spMkLst>
        </pc:spChg>
        <pc:spChg chg="add del">
          <ac:chgData name="Christina B" userId="e20762cc780906c0" providerId="LiveId" clId="{A3EEA2D8-8530-4895-8D49-B04350D9266F}" dt="2021-06-07T19:07:22.443" v="48" actId="26606"/>
          <ac:spMkLst>
            <pc:docMk/>
            <pc:sldMk cId="3436108692" sldId="277"/>
            <ac:spMk id="9" creationId="{0D6B3F25-B879-439D-8D69-EEB5BCFF4E19}"/>
          </ac:spMkLst>
        </pc:spChg>
        <pc:spChg chg="add del">
          <ac:chgData name="Christina B" userId="e20762cc780906c0" providerId="LiveId" clId="{A3EEA2D8-8530-4895-8D49-B04350D9266F}" dt="2021-06-07T19:07:22.443" v="48" actId="26606"/>
          <ac:spMkLst>
            <pc:docMk/>
            <pc:sldMk cId="3436108692" sldId="277"/>
            <ac:spMk id="10" creationId="{047BFA19-D45E-416B-A404-7AF2F3F27017}"/>
          </ac:spMkLst>
        </pc:spChg>
        <pc:spChg chg="add del">
          <ac:chgData name="Christina B" userId="e20762cc780906c0" providerId="LiveId" clId="{A3EEA2D8-8530-4895-8D49-B04350D9266F}" dt="2021-06-07T19:07:22.443" v="48" actId="26606"/>
          <ac:spMkLst>
            <pc:docMk/>
            <pc:sldMk cId="3436108692" sldId="277"/>
            <ac:spMk id="12" creationId="{8E0105E7-23DB-4CF2-8258-FF47C7620F6E}"/>
          </ac:spMkLst>
        </pc:spChg>
        <pc:spChg chg="add del">
          <ac:chgData name="Christina B" userId="e20762cc780906c0" providerId="LiveId" clId="{A3EEA2D8-8530-4895-8D49-B04350D9266F}" dt="2021-06-07T19:07:22.443" v="48" actId="26606"/>
          <ac:spMkLst>
            <pc:docMk/>
            <pc:sldMk cId="3436108692" sldId="277"/>
            <ac:spMk id="14" creationId="{074B4F7D-14B2-478B-8BF5-01E4E0C5D263}"/>
          </ac:spMkLst>
        </pc:spChg>
        <pc:graphicFrameChg chg="add del">
          <ac:chgData name="Christina B" userId="e20762cc780906c0" providerId="LiveId" clId="{A3EEA2D8-8530-4895-8D49-B04350D9266F}" dt="2021-06-07T19:07:20.897" v="46" actId="26606"/>
          <ac:graphicFrameMkLst>
            <pc:docMk/>
            <pc:sldMk cId="3436108692" sldId="277"/>
            <ac:graphicFrameMk id="5" creationId="{6005EB13-78B1-43B0-8392-CBED1EAD78F0}"/>
          </ac:graphicFrameMkLst>
        </pc:graphicFrameChg>
        <pc:graphicFrameChg chg="add">
          <ac:chgData name="Christina B" userId="e20762cc780906c0" providerId="LiveId" clId="{A3EEA2D8-8530-4895-8D49-B04350D9266F}" dt="2021-06-07T19:07:22.460" v="49" actId="26606"/>
          <ac:graphicFrameMkLst>
            <pc:docMk/>
            <pc:sldMk cId="3436108692" sldId="277"/>
            <ac:graphicFrameMk id="16" creationId="{5061AF05-4BF1-4DDC-8412-13DF5688D048}"/>
          </ac:graphicFrameMkLst>
        </pc:graphicFrameChg>
        <pc:picChg chg="add del">
          <ac:chgData name="Christina B" userId="e20762cc780906c0" providerId="LiveId" clId="{A3EEA2D8-8530-4895-8D49-B04350D9266F}" dt="2021-06-07T19:07:20.897" v="46" actId="26606"/>
          <ac:picMkLst>
            <pc:docMk/>
            <pc:sldMk cId="3436108692" sldId="277"/>
            <ac:picMk id="6" creationId="{ED8B07C2-E6D0-4536-8A8B-E5FFC572FE3F}"/>
          </ac:picMkLst>
        </pc:picChg>
      </pc:sldChg>
      <pc:sldChg chg="addSp delSp modSp new mod">
        <pc:chgData name="Christina B" userId="e20762cc780906c0" providerId="LiveId" clId="{A3EEA2D8-8530-4895-8D49-B04350D9266F}" dt="2021-06-07T19:07:31.893" v="50" actId="26606"/>
        <pc:sldMkLst>
          <pc:docMk/>
          <pc:sldMk cId="2885311190" sldId="278"/>
        </pc:sldMkLst>
        <pc:spChg chg="mod">
          <ac:chgData name="Christina B" userId="e20762cc780906c0" providerId="LiveId" clId="{A3EEA2D8-8530-4895-8D49-B04350D9266F}" dt="2021-06-07T19:05:16.520" v="31" actId="20577"/>
          <ac:spMkLst>
            <pc:docMk/>
            <pc:sldMk cId="2885311190" sldId="278"/>
            <ac:spMk id="2" creationId="{67D8F167-FB79-4363-B202-7B09D4F35904}"/>
          </ac:spMkLst>
        </pc:spChg>
        <pc:spChg chg="del mod">
          <ac:chgData name="Christina B" userId="e20762cc780906c0" providerId="LiveId" clId="{A3EEA2D8-8530-4895-8D49-B04350D9266F}" dt="2021-06-07T19:07:31.893" v="50" actId="26606"/>
          <ac:spMkLst>
            <pc:docMk/>
            <pc:sldMk cId="2885311190" sldId="278"/>
            <ac:spMk id="3" creationId="{DECEF65F-E5CB-4E21-8372-A9703E5F5D7E}"/>
          </ac:spMkLst>
        </pc:spChg>
        <pc:graphicFrameChg chg="add">
          <ac:chgData name="Christina B" userId="e20762cc780906c0" providerId="LiveId" clId="{A3EEA2D8-8530-4895-8D49-B04350D9266F}" dt="2021-06-07T19:07:31.893" v="50" actId="26606"/>
          <ac:graphicFrameMkLst>
            <pc:docMk/>
            <pc:sldMk cId="2885311190" sldId="278"/>
            <ac:graphicFrameMk id="5" creationId="{23EBF11D-028A-463B-B45D-C049F20A91DD}"/>
          </ac:graphicFrameMkLst>
        </pc:graphicFrameChg>
      </pc:sldChg>
    </pc:docChg>
  </pc:docChgLst>
  <pc:docChgLst>
    <pc:chgData name="Christina B" userId="e20762cc780906c0" providerId="LiveId" clId="{A458EF7F-489C-44F8-ABC5-8241681D55CA}"/>
    <pc:docChg chg="custSel modSld">
      <pc:chgData name="Christina B" userId="e20762cc780906c0" providerId="LiveId" clId="{A458EF7F-489C-44F8-ABC5-8241681D55CA}" dt="2021-06-23T16:55:20.804" v="396" actId="114"/>
      <pc:docMkLst>
        <pc:docMk/>
      </pc:docMkLst>
      <pc:sldChg chg="delSp delDesignElem">
        <pc:chgData name="Christina B" userId="e20762cc780906c0" providerId="LiveId" clId="{A458EF7F-489C-44F8-ABC5-8241681D55CA}" dt="2021-06-23T16:42:42.527" v="2"/>
        <pc:sldMkLst>
          <pc:docMk/>
          <pc:sldMk cId="3111040715" sldId="256"/>
        </pc:sldMkLst>
        <pc:spChg chg="del">
          <ac:chgData name="Christina B" userId="e20762cc780906c0" providerId="LiveId" clId="{A458EF7F-489C-44F8-ABC5-8241681D55CA}" dt="2021-06-23T16:42:42.527" v="2"/>
          <ac:spMkLst>
            <pc:docMk/>
            <pc:sldMk cId="3111040715" sldId="256"/>
            <ac:spMk id="9" creationId="{0671A8AE-40A1-4631-A6B8-581AFF065482}"/>
          </ac:spMkLst>
        </pc:spChg>
        <pc:spChg chg="del">
          <ac:chgData name="Christina B" userId="e20762cc780906c0" providerId="LiveId" clId="{A458EF7F-489C-44F8-ABC5-8241681D55CA}" dt="2021-06-23T16:42:42.527" v="2"/>
          <ac:spMkLst>
            <pc:docMk/>
            <pc:sldMk cId="3111040715" sldId="256"/>
            <ac:spMk id="13" creationId="{AF2F604E-43BE-4DC3-B983-E071523364F8}"/>
          </ac:spMkLst>
        </pc:spChg>
        <pc:spChg chg="del">
          <ac:chgData name="Christina B" userId="e20762cc780906c0" providerId="LiveId" clId="{A458EF7F-489C-44F8-ABC5-8241681D55CA}" dt="2021-06-23T16:42:42.527" v="2"/>
          <ac:spMkLst>
            <pc:docMk/>
            <pc:sldMk cId="3111040715" sldId="256"/>
            <ac:spMk id="38" creationId="{AB58EF07-17C2-48CF-ABB0-EEF1F17CB8F0}"/>
          </ac:spMkLst>
        </pc:spChg>
        <pc:spChg chg="del">
          <ac:chgData name="Christina B" userId="e20762cc780906c0" providerId="LiveId" clId="{A458EF7F-489C-44F8-ABC5-8241681D55CA}" dt="2021-06-23T16:42:42.527" v="2"/>
          <ac:spMkLst>
            <pc:docMk/>
            <pc:sldMk cId="3111040715" sldId="256"/>
            <ac:spMk id="39" creationId="{08C9B587-E65E-4B52-B37C-ABEBB6E87928}"/>
          </ac:spMkLst>
        </pc:spChg>
      </pc:sldChg>
      <pc:sldChg chg="addSp delSp modSp mod setBg setClrOvrMap delDesignElem">
        <pc:chgData name="Christina B" userId="e20762cc780906c0" providerId="LiveId" clId="{A458EF7F-489C-44F8-ABC5-8241681D55CA}" dt="2021-06-23T16:43:05.263" v="4" actId="26606"/>
        <pc:sldMkLst>
          <pc:docMk/>
          <pc:sldMk cId="3890879748" sldId="257"/>
        </pc:sldMkLst>
        <pc:spChg chg="mod">
          <ac:chgData name="Christina B" userId="e20762cc780906c0" providerId="LiveId" clId="{A458EF7F-489C-44F8-ABC5-8241681D55CA}" dt="2021-06-23T16:43:05.263" v="4" actId="26606"/>
          <ac:spMkLst>
            <pc:docMk/>
            <pc:sldMk cId="3890879748" sldId="257"/>
            <ac:spMk id="2" creationId="{31653D8D-0B53-40C2-B825-8A75B04E5859}"/>
          </ac:spMkLst>
        </pc:spChg>
        <pc:spChg chg="mod">
          <ac:chgData name="Christina B" userId="e20762cc780906c0" providerId="LiveId" clId="{A458EF7F-489C-44F8-ABC5-8241681D55CA}" dt="2021-06-23T16:43:05.263" v="4" actId="26606"/>
          <ac:spMkLst>
            <pc:docMk/>
            <pc:sldMk cId="3890879748" sldId="257"/>
            <ac:spMk id="3" creationId="{273D0668-9E59-4794-9A7A-8E9F324A9FDA}"/>
          </ac:spMkLst>
        </pc:spChg>
        <pc:spChg chg="add">
          <ac:chgData name="Christina B" userId="e20762cc780906c0" providerId="LiveId" clId="{A458EF7F-489C-44F8-ABC5-8241681D55CA}" dt="2021-06-23T16:43:05.263" v="4" actId="26606"/>
          <ac:spMkLst>
            <pc:docMk/>
            <pc:sldMk cId="3890879748" sldId="257"/>
            <ac:spMk id="5" creationId="{777A147A-9ED8-46B4-8660-1B3C2AA880B5}"/>
          </ac:spMkLst>
        </pc:spChg>
        <pc:spChg chg="add">
          <ac:chgData name="Christina B" userId="e20762cc780906c0" providerId="LiveId" clId="{A458EF7F-489C-44F8-ABC5-8241681D55CA}" dt="2021-06-23T16:43:05.263" v="4" actId="26606"/>
          <ac:spMkLst>
            <pc:docMk/>
            <pc:sldMk cId="3890879748" sldId="257"/>
            <ac:spMk id="6" creationId="{5D6C15A0-C087-4593-8414-2B4EC1CDC3DE}"/>
          </ac:spMkLst>
        </pc:spChg>
        <pc:spChg chg="del">
          <ac:chgData name="Christina B" userId="e20762cc780906c0" providerId="LiveId" clId="{A458EF7F-489C-44F8-ABC5-8241681D55CA}" dt="2021-06-23T16:42:42.527" v="2"/>
          <ac:spMkLst>
            <pc:docMk/>
            <pc:sldMk cId="3890879748" sldId="257"/>
            <ac:spMk id="8" creationId="{AD72D4D1-076F-49D3-9889-EFC4F6D7CA66}"/>
          </ac:spMkLst>
        </pc:spChg>
        <pc:cxnChg chg="del">
          <ac:chgData name="Christina B" userId="e20762cc780906c0" providerId="LiveId" clId="{A458EF7F-489C-44F8-ABC5-8241681D55CA}" dt="2021-06-23T16:42:42.527" v="2"/>
          <ac:cxnSpMkLst>
            <pc:docMk/>
            <pc:sldMk cId="3890879748" sldId="257"/>
            <ac:cxnSpMk id="10" creationId="{2D72A2C9-F3CA-4216-8BAD-FA4C970C3C4E}"/>
          </ac:cxnSpMkLst>
        </pc:cxnChg>
      </pc:sldChg>
      <pc:sldChg chg="modSp mod">
        <pc:chgData name="Christina B" userId="e20762cc780906c0" providerId="LiveId" clId="{A458EF7F-489C-44F8-ABC5-8241681D55CA}" dt="2021-06-23T16:47:34.502" v="234" actId="20577"/>
        <pc:sldMkLst>
          <pc:docMk/>
          <pc:sldMk cId="2675985372" sldId="258"/>
        </pc:sldMkLst>
        <pc:spChg chg="mod">
          <ac:chgData name="Christina B" userId="e20762cc780906c0" providerId="LiveId" clId="{A458EF7F-489C-44F8-ABC5-8241681D55CA}" dt="2021-06-23T16:42:57.242" v="3"/>
          <ac:spMkLst>
            <pc:docMk/>
            <pc:sldMk cId="2675985372" sldId="258"/>
            <ac:spMk id="2" creationId="{7007713B-66EA-4567-85D6-7592D5C40F14}"/>
          </ac:spMkLst>
        </pc:spChg>
        <pc:spChg chg="mod">
          <ac:chgData name="Christina B" userId="e20762cc780906c0" providerId="LiveId" clId="{A458EF7F-489C-44F8-ABC5-8241681D55CA}" dt="2021-06-23T16:47:34.502" v="234" actId="20577"/>
          <ac:spMkLst>
            <pc:docMk/>
            <pc:sldMk cId="2675985372" sldId="258"/>
            <ac:spMk id="3" creationId="{CB97A459-2F7B-4459-84B8-33E0BF96BC26}"/>
          </ac:spMkLst>
        </pc:spChg>
      </pc:sldChg>
      <pc:sldChg chg="modSp mod">
        <pc:chgData name="Christina B" userId="e20762cc780906c0" providerId="LiveId" clId="{A458EF7F-489C-44F8-ABC5-8241681D55CA}" dt="2021-06-23T16:47:05.903" v="201" actId="20577"/>
        <pc:sldMkLst>
          <pc:docMk/>
          <pc:sldMk cId="1914848821" sldId="259"/>
        </pc:sldMkLst>
        <pc:spChg chg="mod">
          <ac:chgData name="Christina B" userId="e20762cc780906c0" providerId="LiveId" clId="{A458EF7F-489C-44F8-ABC5-8241681D55CA}" dt="2021-06-23T16:42:57.242" v="3"/>
          <ac:spMkLst>
            <pc:docMk/>
            <pc:sldMk cId="1914848821" sldId="259"/>
            <ac:spMk id="2" creationId="{D874ACF4-C814-4BD7-A2EB-97061755217F}"/>
          </ac:spMkLst>
        </pc:spChg>
        <pc:spChg chg="mod">
          <ac:chgData name="Christina B" userId="e20762cc780906c0" providerId="LiveId" clId="{A458EF7F-489C-44F8-ABC5-8241681D55CA}" dt="2021-06-23T16:47:05.903" v="201" actId="20577"/>
          <ac:spMkLst>
            <pc:docMk/>
            <pc:sldMk cId="1914848821" sldId="259"/>
            <ac:spMk id="3" creationId="{8B4CE9B5-D440-419B-85BE-11CA89A32EE2}"/>
          </ac:spMkLst>
        </pc:spChg>
      </pc:sldChg>
      <pc:sldChg chg="modSp">
        <pc:chgData name="Christina B" userId="e20762cc780906c0" providerId="LiveId" clId="{A458EF7F-489C-44F8-ABC5-8241681D55CA}" dt="2021-06-23T16:42:57.242" v="3"/>
        <pc:sldMkLst>
          <pc:docMk/>
          <pc:sldMk cId="4277794315" sldId="260"/>
        </pc:sldMkLst>
        <pc:spChg chg="mod">
          <ac:chgData name="Christina B" userId="e20762cc780906c0" providerId="LiveId" clId="{A458EF7F-489C-44F8-ABC5-8241681D55CA}" dt="2021-06-23T16:42:57.242" v="3"/>
          <ac:spMkLst>
            <pc:docMk/>
            <pc:sldMk cId="4277794315" sldId="260"/>
            <ac:spMk id="2" creationId="{128DDF8C-45C7-4E8E-A378-E27068365C37}"/>
          </ac:spMkLst>
        </pc:spChg>
        <pc:spChg chg="mod">
          <ac:chgData name="Christina B" userId="e20762cc780906c0" providerId="LiveId" clId="{A458EF7F-489C-44F8-ABC5-8241681D55CA}" dt="2021-06-23T16:42:57.242" v="3"/>
          <ac:spMkLst>
            <pc:docMk/>
            <pc:sldMk cId="4277794315" sldId="260"/>
            <ac:spMk id="3" creationId="{58B64375-0330-44BE-90EE-FC595B4C0A6C}"/>
          </ac:spMkLst>
        </pc:spChg>
      </pc:sldChg>
      <pc:sldChg chg="modSp">
        <pc:chgData name="Christina B" userId="e20762cc780906c0" providerId="LiveId" clId="{A458EF7F-489C-44F8-ABC5-8241681D55CA}" dt="2021-06-23T16:42:57.242" v="3"/>
        <pc:sldMkLst>
          <pc:docMk/>
          <pc:sldMk cId="2168190190" sldId="261"/>
        </pc:sldMkLst>
        <pc:spChg chg="mod">
          <ac:chgData name="Christina B" userId="e20762cc780906c0" providerId="LiveId" clId="{A458EF7F-489C-44F8-ABC5-8241681D55CA}" dt="2021-06-23T16:42:57.242" v="3"/>
          <ac:spMkLst>
            <pc:docMk/>
            <pc:sldMk cId="2168190190" sldId="261"/>
            <ac:spMk id="2" creationId="{6C57BF66-D1D0-4B6E-9B8F-9E4E83D9FB96}"/>
          </ac:spMkLst>
        </pc:spChg>
        <pc:spChg chg="mod">
          <ac:chgData name="Christina B" userId="e20762cc780906c0" providerId="LiveId" clId="{A458EF7F-489C-44F8-ABC5-8241681D55CA}" dt="2021-06-23T16:42:57.242" v="3"/>
          <ac:spMkLst>
            <pc:docMk/>
            <pc:sldMk cId="2168190190" sldId="261"/>
            <ac:spMk id="3" creationId="{3DD7FA16-3E91-4AD0-A03F-DFA26FA4E2E2}"/>
          </ac:spMkLst>
        </pc:spChg>
      </pc:sldChg>
      <pc:sldChg chg="modSp">
        <pc:chgData name="Christina B" userId="e20762cc780906c0" providerId="LiveId" clId="{A458EF7F-489C-44F8-ABC5-8241681D55CA}" dt="2021-06-23T16:42:57.242" v="3"/>
        <pc:sldMkLst>
          <pc:docMk/>
          <pc:sldMk cId="1723559619" sldId="262"/>
        </pc:sldMkLst>
        <pc:spChg chg="mod">
          <ac:chgData name="Christina B" userId="e20762cc780906c0" providerId="LiveId" clId="{A458EF7F-489C-44F8-ABC5-8241681D55CA}" dt="2021-06-23T16:42:57.242" v="3"/>
          <ac:spMkLst>
            <pc:docMk/>
            <pc:sldMk cId="1723559619" sldId="262"/>
            <ac:spMk id="2" creationId="{DDEED542-BA6F-4757-8411-7CC50F9CB1F7}"/>
          </ac:spMkLst>
        </pc:spChg>
        <pc:spChg chg="mod">
          <ac:chgData name="Christina B" userId="e20762cc780906c0" providerId="LiveId" clId="{A458EF7F-489C-44F8-ABC5-8241681D55CA}" dt="2021-06-23T16:42:57.242" v="3"/>
          <ac:spMkLst>
            <pc:docMk/>
            <pc:sldMk cId="1723559619" sldId="262"/>
            <ac:spMk id="3" creationId="{5BE37BA4-4DD9-4BB5-8C6B-448AAC6D606D}"/>
          </ac:spMkLst>
        </pc:spChg>
      </pc:sldChg>
      <pc:sldChg chg="modSp">
        <pc:chgData name="Christina B" userId="e20762cc780906c0" providerId="LiveId" clId="{A458EF7F-489C-44F8-ABC5-8241681D55CA}" dt="2021-06-23T16:42:57.242" v="3"/>
        <pc:sldMkLst>
          <pc:docMk/>
          <pc:sldMk cId="3203992983" sldId="263"/>
        </pc:sldMkLst>
        <pc:spChg chg="mod">
          <ac:chgData name="Christina B" userId="e20762cc780906c0" providerId="LiveId" clId="{A458EF7F-489C-44F8-ABC5-8241681D55CA}" dt="2021-06-23T16:42:57.242" v="3"/>
          <ac:spMkLst>
            <pc:docMk/>
            <pc:sldMk cId="3203992983" sldId="263"/>
            <ac:spMk id="2" creationId="{DDEED542-BA6F-4757-8411-7CC50F9CB1F7}"/>
          </ac:spMkLst>
        </pc:spChg>
        <pc:spChg chg="mod">
          <ac:chgData name="Christina B" userId="e20762cc780906c0" providerId="LiveId" clId="{A458EF7F-489C-44F8-ABC5-8241681D55CA}" dt="2021-06-23T16:42:57.242" v="3"/>
          <ac:spMkLst>
            <pc:docMk/>
            <pc:sldMk cId="3203992983" sldId="263"/>
            <ac:spMk id="3" creationId="{5BE37BA4-4DD9-4BB5-8C6B-448AAC6D606D}"/>
          </ac:spMkLst>
        </pc:spChg>
      </pc:sldChg>
      <pc:sldChg chg="modSp">
        <pc:chgData name="Christina B" userId="e20762cc780906c0" providerId="LiveId" clId="{A458EF7F-489C-44F8-ABC5-8241681D55CA}" dt="2021-06-23T16:42:57.242" v="3"/>
        <pc:sldMkLst>
          <pc:docMk/>
          <pc:sldMk cId="1918352628" sldId="264"/>
        </pc:sldMkLst>
        <pc:spChg chg="mod">
          <ac:chgData name="Christina B" userId="e20762cc780906c0" providerId="LiveId" clId="{A458EF7F-489C-44F8-ABC5-8241681D55CA}" dt="2021-06-23T16:42:57.242" v="3"/>
          <ac:spMkLst>
            <pc:docMk/>
            <pc:sldMk cId="1918352628" sldId="264"/>
            <ac:spMk id="2" creationId="{DDEED542-BA6F-4757-8411-7CC50F9CB1F7}"/>
          </ac:spMkLst>
        </pc:spChg>
        <pc:spChg chg="mod">
          <ac:chgData name="Christina B" userId="e20762cc780906c0" providerId="LiveId" clId="{A458EF7F-489C-44F8-ABC5-8241681D55CA}" dt="2021-06-23T16:42:57.242" v="3"/>
          <ac:spMkLst>
            <pc:docMk/>
            <pc:sldMk cId="1918352628" sldId="264"/>
            <ac:spMk id="3" creationId="{5BE37BA4-4DD9-4BB5-8C6B-448AAC6D606D}"/>
          </ac:spMkLst>
        </pc:spChg>
      </pc:sldChg>
      <pc:sldChg chg="modSp">
        <pc:chgData name="Christina B" userId="e20762cc780906c0" providerId="LiveId" clId="{A458EF7F-489C-44F8-ABC5-8241681D55CA}" dt="2021-06-23T16:42:57.242" v="3"/>
        <pc:sldMkLst>
          <pc:docMk/>
          <pc:sldMk cId="4100463773" sldId="265"/>
        </pc:sldMkLst>
        <pc:spChg chg="mod">
          <ac:chgData name="Christina B" userId="e20762cc780906c0" providerId="LiveId" clId="{A458EF7F-489C-44F8-ABC5-8241681D55CA}" dt="2021-06-23T16:42:57.242" v="3"/>
          <ac:spMkLst>
            <pc:docMk/>
            <pc:sldMk cId="4100463773" sldId="265"/>
            <ac:spMk id="2" creationId="{D874ACF4-C814-4BD7-A2EB-97061755217F}"/>
          </ac:spMkLst>
        </pc:spChg>
        <pc:spChg chg="mod">
          <ac:chgData name="Christina B" userId="e20762cc780906c0" providerId="LiveId" clId="{A458EF7F-489C-44F8-ABC5-8241681D55CA}" dt="2021-06-23T16:42:57.242" v="3"/>
          <ac:spMkLst>
            <pc:docMk/>
            <pc:sldMk cId="4100463773" sldId="265"/>
            <ac:spMk id="3" creationId="{8B4CE9B5-D440-419B-85BE-11CA89A32EE2}"/>
          </ac:spMkLst>
        </pc:spChg>
      </pc:sldChg>
      <pc:sldChg chg="modSp">
        <pc:chgData name="Christina B" userId="e20762cc780906c0" providerId="LiveId" clId="{A458EF7F-489C-44F8-ABC5-8241681D55CA}" dt="2021-06-23T16:42:57.242" v="3"/>
        <pc:sldMkLst>
          <pc:docMk/>
          <pc:sldMk cId="2560763675" sldId="266"/>
        </pc:sldMkLst>
        <pc:spChg chg="mod">
          <ac:chgData name="Christina B" userId="e20762cc780906c0" providerId="LiveId" clId="{A458EF7F-489C-44F8-ABC5-8241681D55CA}" dt="2021-06-23T16:42:57.242" v="3"/>
          <ac:spMkLst>
            <pc:docMk/>
            <pc:sldMk cId="2560763675" sldId="266"/>
            <ac:spMk id="2" creationId="{128DDF8C-45C7-4E8E-A378-E27068365C37}"/>
          </ac:spMkLst>
        </pc:spChg>
        <pc:spChg chg="mod">
          <ac:chgData name="Christina B" userId="e20762cc780906c0" providerId="LiveId" clId="{A458EF7F-489C-44F8-ABC5-8241681D55CA}" dt="2021-06-23T16:42:57.242" v="3"/>
          <ac:spMkLst>
            <pc:docMk/>
            <pc:sldMk cId="2560763675" sldId="266"/>
            <ac:spMk id="3" creationId="{58B64375-0330-44BE-90EE-FC595B4C0A6C}"/>
          </ac:spMkLst>
        </pc:spChg>
      </pc:sldChg>
      <pc:sldChg chg="modSp">
        <pc:chgData name="Christina B" userId="e20762cc780906c0" providerId="LiveId" clId="{A458EF7F-489C-44F8-ABC5-8241681D55CA}" dt="2021-06-23T16:42:57.242" v="3"/>
        <pc:sldMkLst>
          <pc:docMk/>
          <pc:sldMk cId="3399619566" sldId="267"/>
        </pc:sldMkLst>
        <pc:spChg chg="mod">
          <ac:chgData name="Christina B" userId="e20762cc780906c0" providerId="LiveId" clId="{A458EF7F-489C-44F8-ABC5-8241681D55CA}" dt="2021-06-23T16:42:57.242" v="3"/>
          <ac:spMkLst>
            <pc:docMk/>
            <pc:sldMk cId="3399619566" sldId="267"/>
            <ac:spMk id="2" creationId="{128DDF8C-45C7-4E8E-A378-E27068365C37}"/>
          </ac:spMkLst>
        </pc:spChg>
        <pc:spChg chg="mod">
          <ac:chgData name="Christina B" userId="e20762cc780906c0" providerId="LiveId" clId="{A458EF7F-489C-44F8-ABC5-8241681D55CA}" dt="2021-06-23T16:42:57.242" v="3"/>
          <ac:spMkLst>
            <pc:docMk/>
            <pc:sldMk cId="3399619566" sldId="267"/>
            <ac:spMk id="3" creationId="{58B64375-0330-44BE-90EE-FC595B4C0A6C}"/>
          </ac:spMkLst>
        </pc:spChg>
      </pc:sldChg>
      <pc:sldChg chg="modSp">
        <pc:chgData name="Christina B" userId="e20762cc780906c0" providerId="LiveId" clId="{A458EF7F-489C-44F8-ABC5-8241681D55CA}" dt="2021-06-23T16:42:57.242" v="3"/>
        <pc:sldMkLst>
          <pc:docMk/>
          <pc:sldMk cId="3453759128" sldId="268"/>
        </pc:sldMkLst>
        <pc:spChg chg="mod">
          <ac:chgData name="Christina B" userId="e20762cc780906c0" providerId="LiveId" clId="{A458EF7F-489C-44F8-ABC5-8241681D55CA}" dt="2021-06-23T16:42:57.242" v="3"/>
          <ac:spMkLst>
            <pc:docMk/>
            <pc:sldMk cId="3453759128" sldId="268"/>
            <ac:spMk id="2" creationId="{128DDF8C-45C7-4E8E-A378-E27068365C37}"/>
          </ac:spMkLst>
        </pc:spChg>
        <pc:spChg chg="mod">
          <ac:chgData name="Christina B" userId="e20762cc780906c0" providerId="LiveId" clId="{A458EF7F-489C-44F8-ABC5-8241681D55CA}" dt="2021-06-23T16:42:57.242" v="3"/>
          <ac:spMkLst>
            <pc:docMk/>
            <pc:sldMk cId="3453759128" sldId="268"/>
            <ac:spMk id="3" creationId="{58B64375-0330-44BE-90EE-FC595B4C0A6C}"/>
          </ac:spMkLst>
        </pc:spChg>
      </pc:sldChg>
      <pc:sldChg chg="modSp">
        <pc:chgData name="Christina B" userId="e20762cc780906c0" providerId="LiveId" clId="{A458EF7F-489C-44F8-ABC5-8241681D55CA}" dt="2021-06-23T16:42:57.242" v="3"/>
        <pc:sldMkLst>
          <pc:docMk/>
          <pc:sldMk cId="4258466614" sldId="269"/>
        </pc:sldMkLst>
        <pc:spChg chg="mod">
          <ac:chgData name="Christina B" userId="e20762cc780906c0" providerId="LiveId" clId="{A458EF7F-489C-44F8-ABC5-8241681D55CA}" dt="2021-06-23T16:42:57.242" v="3"/>
          <ac:spMkLst>
            <pc:docMk/>
            <pc:sldMk cId="4258466614" sldId="269"/>
            <ac:spMk id="2" creationId="{EAA3A383-9EB0-44C6-99B4-592FBD048472}"/>
          </ac:spMkLst>
        </pc:spChg>
        <pc:spChg chg="mod">
          <ac:chgData name="Christina B" userId="e20762cc780906c0" providerId="LiveId" clId="{A458EF7F-489C-44F8-ABC5-8241681D55CA}" dt="2021-06-23T16:42:57.242" v="3"/>
          <ac:spMkLst>
            <pc:docMk/>
            <pc:sldMk cId="4258466614" sldId="269"/>
            <ac:spMk id="3" creationId="{0E51B15F-2D50-4D3D-BF90-5DC295C53C1E}"/>
          </ac:spMkLst>
        </pc:spChg>
      </pc:sldChg>
      <pc:sldChg chg="modSp">
        <pc:chgData name="Christina B" userId="e20762cc780906c0" providerId="LiveId" clId="{A458EF7F-489C-44F8-ABC5-8241681D55CA}" dt="2021-06-23T16:42:57.242" v="3"/>
        <pc:sldMkLst>
          <pc:docMk/>
          <pc:sldMk cId="1853674799" sldId="270"/>
        </pc:sldMkLst>
        <pc:spChg chg="mod">
          <ac:chgData name="Christina B" userId="e20762cc780906c0" providerId="LiveId" clId="{A458EF7F-489C-44F8-ABC5-8241681D55CA}" dt="2021-06-23T16:42:57.242" v="3"/>
          <ac:spMkLst>
            <pc:docMk/>
            <pc:sldMk cId="1853674799" sldId="270"/>
            <ac:spMk id="2" creationId="{DDEED542-BA6F-4757-8411-7CC50F9CB1F7}"/>
          </ac:spMkLst>
        </pc:spChg>
        <pc:spChg chg="mod">
          <ac:chgData name="Christina B" userId="e20762cc780906c0" providerId="LiveId" clId="{A458EF7F-489C-44F8-ABC5-8241681D55CA}" dt="2021-06-23T16:42:57.242" v="3"/>
          <ac:spMkLst>
            <pc:docMk/>
            <pc:sldMk cId="1853674799" sldId="270"/>
            <ac:spMk id="3" creationId="{5BE37BA4-4DD9-4BB5-8C6B-448AAC6D606D}"/>
          </ac:spMkLst>
        </pc:spChg>
      </pc:sldChg>
      <pc:sldChg chg="modSp">
        <pc:chgData name="Christina B" userId="e20762cc780906c0" providerId="LiveId" clId="{A458EF7F-489C-44F8-ABC5-8241681D55CA}" dt="2021-06-23T16:42:57.242" v="3"/>
        <pc:sldMkLst>
          <pc:docMk/>
          <pc:sldMk cId="164066413" sldId="271"/>
        </pc:sldMkLst>
        <pc:spChg chg="mod">
          <ac:chgData name="Christina B" userId="e20762cc780906c0" providerId="LiveId" clId="{A458EF7F-489C-44F8-ABC5-8241681D55CA}" dt="2021-06-23T16:42:57.242" v="3"/>
          <ac:spMkLst>
            <pc:docMk/>
            <pc:sldMk cId="164066413" sldId="271"/>
            <ac:spMk id="2" creationId="{F08464D9-FC10-44FE-AC0C-E189F8FEE88B}"/>
          </ac:spMkLst>
        </pc:spChg>
        <pc:spChg chg="mod">
          <ac:chgData name="Christina B" userId="e20762cc780906c0" providerId="LiveId" clId="{A458EF7F-489C-44F8-ABC5-8241681D55CA}" dt="2021-06-23T16:42:57.242" v="3"/>
          <ac:spMkLst>
            <pc:docMk/>
            <pc:sldMk cId="164066413" sldId="271"/>
            <ac:spMk id="3" creationId="{3578283E-C4E9-468C-86D1-23D943AFDBA3}"/>
          </ac:spMkLst>
        </pc:spChg>
      </pc:sldChg>
      <pc:sldChg chg="modSp">
        <pc:chgData name="Christina B" userId="e20762cc780906c0" providerId="LiveId" clId="{A458EF7F-489C-44F8-ABC5-8241681D55CA}" dt="2021-06-23T16:42:57.242" v="3"/>
        <pc:sldMkLst>
          <pc:docMk/>
          <pc:sldMk cId="2995651392" sldId="272"/>
        </pc:sldMkLst>
        <pc:spChg chg="mod">
          <ac:chgData name="Christina B" userId="e20762cc780906c0" providerId="LiveId" clId="{A458EF7F-489C-44F8-ABC5-8241681D55CA}" dt="2021-06-23T16:42:57.242" v="3"/>
          <ac:spMkLst>
            <pc:docMk/>
            <pc:sldMk cId="2995651392" sldId="272"/>
            <ac:spMk id="2" creationId="{52981F7F-3940-4E6C-9197-69168664401E}"/>
          </ac:spMkLst>
        </pc:spChg>
        <pc:spChg chg="mod">
          <ac:chgData name="Christina B" userId="e20762cc780906c0" providerId="LiveId" clId="{A458EF7F-489C-44F8-ABC5-8241681D55CA}" dt="2021-06-23T16:42:57.242" v="3"/>
          <ac:spMkLst>
            <pc:docMk/>
            <pc:sldMk cId="2995651392" sldId="272"/>
            <ac:spMk id="3" creationId="{14CD0DBA-64F0-418C-9BA8-E42DD5A03F55}"/>
          </ac:spMkLst>
        </pc:spChg>
      </pc:sldChg>
      <pc:sldChg chg="modSp mod">
        <pc:chgData name="Christina B" userId="e20762cc780906c0" providerId="LiveId" clId="{A458EF7F-489C-44F8-ABC5-8241681D55CA}" dt="2021-06-23T16:48:24.842" v="253" actId="20577"/>
        <pc:sldMkLst>
          <pc:docMk/>
          <pc:sldMk cId="2776772543" sldId="273"/>
        </pc:sldMkLst>
        <pc:spChg chg="mod">
          <ac:chgData name="Christina B" userId="e20762cc780906c0" providerId="LiveId" clId="{A458EF7F-489C-44F8-ABC5-8241681D55CA}" dt="2021-06-23T16:48:24.842" v="253" actId="20577"/>
          <ac:spMkLst>
            <pc:docMk/>
            <pc:sldMk cId="2776772543" sldId="273"/>
            <ac:spMk id="2" creationId="{0936A370-B087-494B-8208-B9624EE9C390}"/>
          </ac:spMkLst>
        </pc:spChg>
        <pc:spChg chg="mod">
          <ac:chgData name="Christina B" userId="e20762cc780906c0" providerId="LiveId" clId="{A458EF7F-489C-44F8-ABC5-8241681D55CA}" dt="2021-06-23T16:42:57.242" v="3"/>
          <ac:spMkLst>
            <pc:docMk/>
            <pc:sldMk cId="2776772543" sldId="273"/>
            <ac:spMk id="3" creationId="{9C7F7F12-8A90-45A5-821E-5AA8AC0204E9}"/>
          </ac:spMkLst>
        </pc:spChg>
      </pc:sldChg>
      <pc:sldChg chg="modSp mod">
        <pc:chgData name="Christina B" userId="e20762cc780906c0" providerId="LiveId" clId="{A458EF7F-489C-44F8-ABC5-8241681D55CA}" dt="2021-06-23T16:48:35.522" v="267" actId="20577"/>
        <pc:sldMkLst>
          <pc:docMk/>
          <pc:sldMk cId="4140278194" sldId="274"/>
        </pc:sldMkLst>
        <pc:spChg chg="mod">
          <ac:chgData name="Christina B" userId="e20762cc780906c0" providerId="LiveId" clId="{A458EF7F-489C-44F8-ABC5-8241681D55CA}" dt="2021-06-23T16:48:35.522" v="267" actId="20577"/>
          <ac:spMkLst>
            <pc:docMk/>
            <pc:sldMk cId="4140278194" sldId="274"/>
            <ac:spMk id="2" creationId="{0936A370-B087-494B-8208-B9624EE9C390}"/>
          </ac:spMkLst>
        </pc:spChg>
        <pc:spChg chg="mod">
          <ac:chgData name="Christina B" userId="e20762cc780906c0" providerId="LiveId" clId="{A458EF7F-489C-44F8-ABC5-8241681D55CA}" dt="2021-06-23T16:42:57.242" v="3"/>
          <ac:spMkLst>
            <pc:docMk/>
            <pc:sldMk cId="4140278194" sldId="274"/>
            <ac:spMk id="3" creationId="{9C7F7F12-8A90-45A5-821E-5AA8AC0204E9}"/>
          </ac:spMkLst>
        </pc:spChg>
      </pc:sldChg>
      <pc:sldChg chg="modSp">
        <pc:chgData name="Christina B" userId="e20762cc780906c0" providerId="LiveId" clId="{A458EF7F-489C-44F8-ABC5-8241681D55CA}" dt="2021-06-23T16:42:57.242" v="3"/>
        <pc:sldMkLst>
          <pc:docMk/>
          <pc:sldMk cId="323801032" sldId="275"/>
        </pc:sldMkLst>
        <pc:spChg chg="mod">
          <ac:chgData name="Christina B" userId="e20762cc780906c0" providerId="LiveId" clId="{A458EF7F-489C-44F8-ABC5-8241681D55CA}" dt="2021-06-23T16:42:57.242" v="3"/>
          <ac:spMkLst>
            <pc:docMk/>
            <pc:sldMk cId="323801032" sldId="275"/>
            <ac:spMk id="2" creationId="{E37C5307-4F38-4D7E-9DF5-925A2F75F7BB}"/>
          </ac:spMkLst>
        </pc:spChg>
        <pc:spChg chg="mod">
          <ac:chgData name="Christina B" userId="e20762cc780906c0" providerId="LiveId" clId="{A458EF7F-489C-44F8-ABC5-8241681D55CA}" dt="2021-06-23T16:42:57.242" v="3"/>
          <ac:spMkLst>
            <pc:docMk/>
            <pc:sldMk cId="323801032" sldId="275"/>
            <ac:spMk id="3" creationId="{9A1C8818-C4B7-43EC-BD38-BB6B22074049}"/>
          </ac:spMkLst>
        </pc:spChg>
      </pc:sldChg>
      <pc:sldChg chg="addSp delSp modSp mod">
        <pc:chgData name="Christina B" userId="e20762cc780906c0" providerId="LiveId" clId="{A458EF7F-489C-44F8-ABC5-8241681D55CA}" dt="2021-06-23T16:52:23.679" v="384" actId="12100"/>
        <pc:sldMkLst>
          <pc:docMk/>
          <pc:sldMk cId="2260865444" sldId="276"/>
        </pc:sldMkLst>
        <pc:spChg chg="mod">
          <ac:chgData name="Christina B" userId="e20762cc780906c0" providerId="LiveId" clId="{A458EF7F-489C-44F8-ABC5-8241681D55CA}" dt="2021-06-23T16:42:57.242" v="3"/>
          <ac:spMkLst>
            <pc:docMk/>
            <pc:sldMk cId="2260865444" sldId="276"/>
            <ac:spMk id="2" creationId="{7DA81029-F465-4B4C-B11C-64F618051524}"/>
          </ac:spMkLst>
        </pc:spChg>
        <pc:spChg chg="del mod">
          <ac:chgData name="Christina B" userId="e20762cc780906c0" providerId="LiveId" clId="{A458EF7F-489C-44F8-ABC5-8241681D55CA}" dt="2021-06-23T16:50:31.321" v="268" actId="1032"/>
          <ac:spMkLst>
            <pc:docMk/>
            <pc:sldMk cId="2260865444" sldId="276"/>
            <ac:spMk id="3" creationId="{EF39ED42-F904-4591-8C42-EE6C2EAD8A98}"/>
          </ac:spMkLst>
        </pc:spChg>
        <pc:graphicFrameChg chg="add mod modGraphic">
          <ac:chgData name="Christina B" userId="e20762cc780906c0" providerId="LiveId" clId="{A458EF7F-489C-44F8-ABC5-8241681D55CA}" dt="2021-06-23T16:52:23.679" v="384" actId="12100"/>
          <ac:graphicFrameMkLst>
            <pc:docMk/>
            <pc:sldMk cId="2260865444" sldId="276"/>
            <ac:graphicFrameMk id="4" creationId="{E66408D1-9311-454B-B54E-C2257E76921B}"/>
          </ac:graphicFrameMkLst>
        </pc:graphicFrameChg>
      </pc:sldChg>
      <pc:sldChg chg="modSp">
        <pc:chgData name="Christina B" userId="e20762cc780906c0" providerId="LiveId" clId="{A458EF7F-489C-44F8-ABC5-8241681D55CA}" dt="2021-06-23T16:55:20.804" v="396" actId="114"/>
        <pc:sldMkLst>
          <pc:docMk/>
          <pc:sldMk cId="3436108692" sldId="277"/>
        </pc:sldMkLst>
        <pc:spChg chg="mod">
          <ac:chgData name="Christina B" userId="e20762cc780906c0" providerId="LiveId" clId="{A458EF7F-489C-44F8-ABC5-8241681D55CA}" dt="2021-06-23T16:42:57.242" v="3"/>
          <ac:spMkLst>
            <pc:docMk/>
            <pc:sldMk cId="3436108692" sldId="277"/>
            <ac:spMk id="2" creationId="{9EDEEAC1-C723-4B7B-90FE-43AC42052C82}"/>
          </ac:spMkLst>
        </pc:spChg>
        <pc:graphicFrameChg chg="mod">
          <ac:chgData name="Christina B" userId="e20762cc780906c0" providerId="LiveId" clId="{A458EF7F-489C-44F8-ABC5-8241681D55CA}" dt="2021-06-23T16:55:20.804" v="396" actId="114"/>
          <ac:graphicFrameMkLst>
            <pc:docMk/>
            <pc:sldMk cId="3436108692" sldId="277"/>
            <ac:graphicFrameMk id="16" creationId="{5061AF05-4BF1-4DDC-8412-13DF5688D048}"/>
          </ac:graphicFrameMkLst>
        </pc:graphicFrameChg>
      </pc:sldChg>
      <pc:sldChg chg="modSp">
        <pc:chgData name="Christina B" userId="e20762cc780906c0" providerId="LiveId" clId="{A458EF7F-489C-44F8-ABC5-8241681D55CA}" dt="2021-06-23T16:54:40.034" v="392" actId="114"/>
        <pc:sldMkLst>
          <pc:docMk/>
          <pc:sldMk cId="2885311190" sldId="278"/>
        </pc:sldMkLst>
        <pc:spChg chg="mod">
          <ac:chgData name="Christina B" userId="e20762cc780906c0" providerId="LiveId" clId="{A458EF7F-489C-44F8-ABC5-8241681D55CA}" dt="2021-06-23T16:42:57.242" v="3"/>
          <ac:spMkLst>
            <pc:docMk/>
            <pc:sldMk cId="2885311190" sldId="278"/>
            <ac:spMk id="2" creationId="{67D8F167-FB79-4363-B202-7B09D4F35904}"/>
          </ac:spMkLst>
        </pc:spChg>
        <pc:graphicFrameChg chg="mod">
          <ac:chgData name="Christina B" userId="e20762cc780906c0" providerId="LiveId" clId="{A458EF7F-489C-44F8-ABC5-8241681D55CA}" dt="2021-06-23T16:54:40.034" v="392" actId="114"/>
          <ac:graphicFrameMkLst>
            <pc:docMk/>
            <pc:sldMk cId="2885311190" sldId="278"/>
            <ac:graphicFrameMk id="5" creationId="{23EBF11D-028A-463B-B45D-C049F20A91DD}"/>
          </ac:graphicFrameMkLst>
        </pc:graphicFrameChg>
      </pc:sldChg>
    </pc:docChg>
  </pc:docChgLst>
  <pc:docChgLst>
    <pc:chgData name="Christina B" userId="e20762cc780906c0" providerId="LiveId" clId="{5CC05B0C-DF05-4AC9-8A62-36AA1E0CA992}"/>
    <pc:docChg chg="undo custSel addSld delSld modSld">
      <pc:chgData name="Christina B" userId="e20762cc780906c0" providerId="LiveId" clId="{5CC05B0C-DF05-4AC9-8A62-36AA1E0CA992}" dt="2021-07-06T00:36:48.299" v="15224" actId="20577"/>
      <pc:docMkLst>
        <pc:docMk/>
      </pc:docMkLst>
      <pc:sldChg chg="addSp delSp modSp mod">
        <pc:chgData name="Christina B" userId="e20762cc780906c0" providerId="LiveId" clId="{5CC05B0C-DF05-4AC9-8A62-36AA1E0CA992}" dt="2021-07-05T18:21:45.491" v="10892" actId="26606"/>
        <pc:sldMkLst>
          <pc:docMk/>
          <pc:sldMk cId="3111040715" sldId="256"/>
        </pc:sldMkLst>
        <pc:spChg chg="mod">
          <ac:chgData name="Christina B" userId="e20762cc780906c0" providerId="LiveId" clId="{5CC05B0C-DF05-4AC9-8A62-36AA1E0CA992}" dt="2021-07-05T18:21:45.491" v="10892" actId="26606"/>
          <ac:spMkLst>
            <pc:docMk/>
            <pc:sldMk cId="3111040715" sldId="256"/>
            <ac:spMk id="2" creationId="{FA9ABB9A-B76A-4130-A7C5-74A1DCEC763F}"/>
          </ac:spMkLst>
        </pc:spChg>
        <pc:spChg chg="mod">
          <ac:chgData name="Christina B" userId="e20762cc780906c0" providerId="LiveId" clId="{5CC05B0C-DF05-4AC9-8A62-36AA1E0CA992}" dt="2021-07-05T18:21:45.491" v="10892" actId="26606"/>
          <ac:spMkLst>
            <pc:docMk/>
            <pc:sldMk cId="3111040715" sldId="256"/>
            <ac:spMk id="3" creationId="{99499A67-60EE-4B9D-9A21-BCFBFFC97090}"/>
          </ac:spMkLst>
        </pc:spChg>
        <pc:spChg chg="del">
          <ac:chgData name="Christina B" userId="e20762cc780906c0" providerId="LiveId" clId="{5CC05B0C-DF05-4AC9-8A62-36AA1E0CA992}" dt="2021-07-05T18:21:45.491" v="10892" actId="26606"/>
          <ac:spMkLst>
            <pc:docMk/>
            <pc:sldMk cId="3111040715" sldId="256"/>
            <ac:spMk id="12" creationId="{178FB36B-5BFE-42CA-BC60-1115E0D95EEC}"/>
          </ac:spMkLst>
        </pc:spChg>
        <pc:spChg chg="del">
          <ac:chgData name="Christina B" userId="e20762cc780906c0" providerId="LiveId" clId="{5CC05B0C-DF05-4AC9-8A62-36AA1E0CA992}" dt="2021-07-05T18:21:45.491" v="10892" actId="26606"/>
          <ac:spMkLst>
            <pc:docMk/>
            <pc:sldMk cId="3111040715" sldId="256"/>
            <ac:spMk id="14" creationId="{ECC07320-C2CA-4E29-8481-9D9E143C7788}"/>
          </ac:spMkLst>
        </pc:spChg>
        <pc:spChg chg="add">
          <ac:chgData name="Christina B" userId="e20762cc780906c0" providerId="LiveId" clId="{5CC05B0C-DF05-4AC9-8A62-36AA1E0CA992}" dt="2021-07-05T18:21:45.491" v="10892" actId="26606"/>
          <ac:spMkLst>
            <pc:docMk/>
            <pc:sldMk cId="3111040715" sldId="256"/>
            <ac:spMk id="19" creationId="{736CAB1F-557E-4FA4-81CC-DC491EF83443}"/>
          </ac:spMkLst>
        </pc:spChg>
        <pc:spChg chg="add">
          <ac:chgData name="Christina B" userId="e20762cc780906c0" providerId="LiveId" clId="{5CC05B0C-DF05-4AC9-8A62-36AA1E0CA992}" dt="2021-07-05T18:21:45.491" v="10892" actId="26606"/>
          <ac:spMkLst>
            <pc:docMk/>
            <pc:sldMk cId="3111040715" sldId="256"/>
            <ac:spMk id="21" creationId="{AA065953-3D69-4CD4-80C3-DF10DEB4C761}"/>
          </ac:spMkLst>
        </pc:spChg>
        <pc:spChg chg="add">
          <ac:chgData name="Christina B" userId="e20762cc780906c0" providerId="LiveId" clId="{5CC05B0C-DF05-4AC9-8A62-36AA1E0CA992}" dt="2021-07-05T18:21:45.491" v="10892" actId="26606"/>
          <ac:spMkLst>
            <pc:docMk/>
            <pc:sldMk cId="3111040715" sldId="256"/>
            <ac:spMk id="23" creationId="{2AB36DB5-F10D-4EDB-87E2-ECB9301FFC62}"/>
          </ac:spMkLst>
        </pc:spChg>
        <pc:spChg chg="add">
          <ac:chgData name="Christina B" userId="e20762cc780906c0" providerId="LiveId" clId="{5CC05B0C-DF05-4AC9-8A62-36AA1E0CA992}" dt="2021-07-05T18:21:45.491" v="10892" actId="26606"/>
          <ac:spMkLst>
            <pc:docMk/>
            <pc:sldMk cId="3111040715" sldId="256"/>
            <ac:spMk id="25" creationId="{446F195D-95DC-419E-BBC1-E2B601A6067B}"/>
          </ac:spMkLst>
        </pc:spChg>
        <pc:spChg chg="add">
          <ac:chgData name="Christina B" userId="e20762cc780906c0" providerId="LiveId" clId="{5CC05B0C-DF05-4AC9-8A62-36AA1E0CA992}" dt="2021-07-05T18:21:45.491" v="10892" actId="26606"/>
          <ac:spMkLst>
            <pc:docMk/>
            <pc:sldMk cId="3111040715" sldId="256"/>
            <ac:spMk id="27" creationId="{55550980-2AB6-4DE5-86DD-064ADF160E40}"/>
          </ac:spMkLst>
        </pc:spChg>
        <pc:spChg chg="add">
          <ac:chgData name="Christina B" userId="e20762cc780906c0" providerId="LiveId" clId="{5CC05B0C-DF05-4AC9-8A62-36AA1E0CA992}" dt="2021-07-05T18:21:45.491" v="10892" actId="26606"/>
          <ac:spMkLst>
            <pc:docMk/>
            <pc:sldMk cId="3111040715" sldId="256"/>
            <ac:spMk id="29" creationId="{EDF4B167-8E82-4458-AE55-88B683EBF69B}"/>
          </ac:spMkLst>
        </pc:spChg>
        <pc:spChg chg="add">
          <ac:chgData name="Christina B" userId="e20762cc780906c0" providerId="LiveId" clId="{5CC05B0C-DF05-4AC9-8A62-36AA1E0CA992}" dt="2021-07-05T18:21:45.491" v="10892" actId="26606"/>
          <ac:spMkLst>
            <pc:docMk/>
            <pc:sldMk cId="3111040715" sldId="256"/>
            <ac:spMk id="31" creationId="{55993D72-5628-4E5E-BB9F-96066414EEFD}"/>
          </ac:spMkLst>
        </pc:spChg>
        <pc:picChg chg="mod ord">
          <ac:chgData name="Christina B" userId="e20762cc780906c0" providerId="LiveId" clId="{5CC05B0C-DF05-4AC9-8A62-36AA1E0CA992}" dt="2021-07-05T18:21:45.491" v="10892" actId="26606"/>
          <ac:picMkLst>
            <pc:docMk/>
            <pc:sldMk cId="3111040715" sldId="256"/>
            <ac:picMk id="5" creationId="{C3E828A4-3F44-4AFE-B906-BE4A0E57615C}"/>
          </ac:picMkLst>
        </pc:picChg>
      </pc:sldChg>
      <pc:sldChg chg="addSp delSp modSp mod">
        <pc:chgData name="Christina B" userId="e20762cc780906c0" providerId="LiveId" clId="{5CC05B0C-DF05-4AC9-8A62-36AA1E0CA992}" dt="2021-07-05T18:21:36.517" v="10891" actId="26606"/>
        <pc:sldMkLst>
          <pc:docMk/>
          <pc:sldMk cId="3890879748" sldId="257"/>
        </pc:sldMkLst>
        <pc:spChg chg="mod">
          <ac:chgData name="Christina B" userId="e20762cc780906c0" providerId="LiveId" clId="{5CC05B0C-DF05-4AC9-8A62-36AA1E0CA992}" dt="2021-07-05T18:21:36.517" v="10891" actId="26606"/>
          <ac:spMkLst>
            <pc:docMk/>
            <pc:sldMk cId="3890879748" sldId="257"/>
            <ac:spMk id="2" creationId="{31653D8D-0B53-40C2-B825-8A75B04E5859}"/>
          </ac:spMkLst>
        </pc:spChg>
        <pc:spChg chg="mod">
          <ac:chgData name="Christina B" userId="e20762cc780906c0" providerId="LiveId" clId="{5CC05B0C-DF05-4AC9-8A62-36AA1E0CA992}" dt="2021-07-05T18:21:36.517" v="10891" actId="26606"/>
          <ac:spMkLst>
            <pc:docMk/>
            <pc:sldMk cId="3890879748" sldId="257"/>
            <ac:spMk id="3" creationId="{273D0668-9E59-4794-9A7A-8E9F324A9FDA}"/>
          </ac:spMkLst>
        </pc:spChg>
        <pc:spChg chg="del">
          <ac:chgData name="Christina B" userId="e20762cc780906c0" providerId="LiveId" clId="{5CC05B0C-DF05-4AC9-8A62-36AA1E0CA992}" dt="2021-07-05T18:21:36.517" v="10891" actId="26606"/>
          <ac:spMkLst>
            <pc:docMk/>
            <pc:sldMk cId="3890879748" sldId="257"/>
            <ac:spMk id="5" creationId="{777A147A-9ED8-46B4-8660-1B3C2AA880B5}"/>
          </ac:spMkLst>
        </pc:spChg>
        <pc:spChg chg="del">
          <ac:chgData name="Christina B" userId="e20762cc780906c0" providerId="LiveId" clId="{5CC05B0C-DF05-4AC9-8A62-36AA1E0CA992}" dt="2021-07-05T18:21:36.517" v="10891" actId="26606"/>
          <ac:spMkLst>
            <pc:docMk/>
            <pc:sldMk cId="3890879748" sldId="257"/>
            <ac:spMk id="6" creationId="{5D6C15A0-C087-4593-8414-2B4EC1CDC3DE}"/>
          </ac:spMkLst>
        </pc:spChg>
        <pc:spChg chg="add">
          <ac:chgData name="Christina B" userId="e20762cc780906c0" providerId="LiveId" clId="{5CC05B0C-DF05-4AC9-8A62-36AA1E0CA992}" dt="2021-07-05T18:21:36.517" v="10891" actId="26606"/>
          <ac:spMkLst>
            <pc:docMk/>
            <pc:sldMk cId="3890879748" sldId="257"/>
            <ac:spMk id="11" creationId="{09588DA8-065E-4F6F-8EFD-43104AB2E0CF}"/>
          </ac:spMkLst>
        </pc:spChg>
        <pc:spChg chg="add">
          <ac:chgData name="Christina B" userId="e20762cc780906c0" providerId="LiveId" clId="{5CC05B0C-DF05-4AC9-8A62-36AA1E0CA992}" dt="2021-07-05T18:21:36.517" v="10891" actId="26606"/>
          <ac:spMkLst>
            <pc:docMk/>
            <pc:sldMk cId="3890879748" sldId="257"/>
            <ac:spMk id="13" creationId="{C4285719-470E-454C-AF62-8323075F1F5B}"/>
          </ac:spMkLst>
        </pc:spChg>
        <pc:spChg chg="add">
          <ac:chgData name="Christina B" userId="e20762cc780906c0" providerId="LiveId" clId="{5CC05B0C-DF05-4AC9-8A62-36AA1E0CA992}" dt="2021-07-05T18:21:36.517" v="10891" actId="26606"/>
          <ac:spMkLst>
            <pc:docMk/>
            <pc:sldMk cId="3890879748" sldId="257"/>
            <ac:spMk id="15" creationId="{CD9FE4EF-C4D8-49A0-B2FF-81D8DB7D8A24}"/>
          </ac:spMkLst>
        </pc:spChg>
        <pc:spChg chg="add">
          <ac:chgData name="Christina B" userId="e20762cc780906c0" providerId="LiveId" clId="{5CC05B0C-DF05-4AC9-8A62-36AA1E0CA992}" dt="2021-07-05T18:21:36.517" v="10891" actId="26606"/>
          <ac:spMkLst>
            <pc:docMk/>
            <pc:sldMk cId="3890879748" sldId="257"/>
            <ac:spMk id="17" creationId="{4300840D-0A0B-4512-BACA-B439D5B9C57C}"/>
          </ac:spMkLst>
        </pc:spChg>
        <pc:spChg chg="add">
          <ac:chgData name="Christina B" userId="e20762cc780906c0" providerId="LiveId" clId="{5CC05B0C-DF05-4AC9-8A62-36AA1E0CA992}" dt="2021-07-05T18:21:36.517" v="10891" actId="26606"/>
          <ac:spMkLst>
            <pc:docMk/>
            <pc:sldMk cId="3890879748" sldId="257"/>
            <ac:spMk id="19" creationId="{D2B78728-A580-49A7-84F9-6EF6F583ADE0}"/>
          </ac:spMkLst>
        </pc:spChg>
        <pc:spChg chg="add">
          <ac:chgData name="Christina B" userId="e20762cc780906c0" providerId="LiveId" clId="{5CC05B0C-DF05-4AC9-8A62-36AA1E0CA992}" dt="2021-07-05T18:21:36.517" v="10891" actId="26606"/>
          <ac:spMkLst>
            <pc:docMk/>
            <pc:sldMk cId="3890879748" sldId="257"/>
            <ac:spMk id="21" creationId="{38FAA1A1-D861-433F-88FA-1E9D6FD31D11}"/>
          </ac:spMkLst>
        </pc:spChg>
        <pc:spChg chg="add">
          <ac:chgData name="Christina B" userId="e20762cc780906c0" providerId="LiveId" clId="{5CC05B0C-DF05-4AC9-8A62-36AA1E0CA992}" dt="2021-07-05T18:21:36.517" v="10891" actId="26606"/>
          <ac:spMkLst>
            <pc:docMk/>
            <pc:sldMk cId="3890879748" sldId="257"/>
            <ac:spMk id="23" creationId="{8D71EDA1-87BF-4D5D-AB79-F346FD19278A}"/>
          </ac:spMkLst>
        </pc:spChg>
      </pc:sldChg>
      <pc:sldChg chg="addSp delSp modSp mod">
        <pc:chgData name="Christina B" userId="e20762cc780906c0" providerId="LiveId" clId="{5CC05B0C-DF05-4AC9-8A62-36AA1E0CA992}" dt="2021-07-05T18:21:33.260" v="10890" actId="26606"/>
        <pc:sldMkLst>
          <pc:docMk/>
          <pc:sldMk cId="2675985372" sldId="258"/>
        </pc:sldMkLst>
        <pc:spChg chg="mod">
          <ac:chgData name="Christina B" userId="e20762cc780906c0" providerId="LiveId" clId="{5CC05B0C-DF05-4AC9-8A62-36AA1E0CA992}" dt="2021-07-05T18:21:33.260" v="10890" actId="26606"/>
          <ac:spMkLst>
            <pc:docMk/>
            <pc:sldMk cId="2675985372" sldId="258"/>
            <ac:spMk id="2" creationId="{7007713B-66EA-4567-85D6-7592D5C40F14}"/>
          </ac:spMkLst>
        </pc:spChg>
        <pc:spChg chg="mod">
          <ac:chgData name="Christina B" userId="e20762cc780906c0" providerId="LiveId" clId="{5CC05B0C-DF05-4AC9-8A62-36AA1E0CA992}" dt="2021-07-05T18:21:33.260" v="10890" actId="26606"/>
          <ac:spMkLst>
            <pc:docMk/>
            <pc:sldMk cId="2675985372" sldId="258"/>
            <ac:spMk id="3" creationId="{CB97A459-2F7B-4459-84B8-33E0BF96BC26}"/>
          </ac:spMkLst>
        </pc:spChg>
        <pc:spChg chg="add">
          <ac:chgData name="Christina B" userId="e20762cc780906c0" providerId="LiveId" clId="{5CC05B0C-DF05-4AC9-8A62-36AA1E0CA992}" dt="2021-07-05T18:21:33.260" v="10890" actId="26606"/>
          <ac:spMkLst>
            <pc:docMk/>
            <pc:sldMk cId="2675985372" sldId="258"/>
            <ac:spMk id="21" creationId="{979E27D9-03C7-44E2-9FF8-15D0C8506AF7}"/>
          </ac:spMkLst>
        </pc:spChg>
        <pc:spChg chg="add">
          <ac:chgData name="Christina B" userId="e20762cc780906c0" providerId="LiveId" clId="{5CC05B0C-DF05-4AC9-8A62-36AA1E0CA992}" dt="2021-07-05T18:21:33.260" v="10890" actId="26606"/>
          <ac:spMkLst>
            <pc:docMk/>
            <pc:sldMk cId="2675985372" sldId="258"/>
            <ac:spMk id="23" creationId="{EEBF1590-3B36-48EE-A89D-3B6F3CB256AB}"/>
          </ac:spMkLst>
        </pc:spChg>
        <pc:spChg chg="add">
          <ac:chgData name="Christina B" userId="e20762cc780906c0" providerId="LiveId" clId="{5CC05B0C-DF05-4AC9-8A62-36AA1E0CA992}" dt="2021-07-05T18:21:33.260" v="10890" actId="26606"/>
          <ac:spMkLst>
            <pc:docMk/>
            <pc:sldMk cId="2675985372" sldId="258"/>
            <ac:spMk id="25" creationId="{AC8F6C8C-AB5A-4548-942D-E3FD40ACBC49}"/>
          </ac:spMkLst>
        </pc:spChg>
        <pc:picChg chg="mod">
          <ac:chgData name="Christina B" userId="e20762cc780906c0" providerId="LiveId" clId="{5CC05B0C-DF05-4AC9-8A62-36AA1E0CA992}" dt="2021-07-05T18:21:33.260" v="10890" actId="26606"/>
          <ac:picMkLst>
            <pc:docMk/>
            <pc:sldMk cId="2675985372" sldId="258"/>
            <ac:picMk id="5" creationId="{E6B729C0-83D9-477E-8B4F-4CEA7BFEF295}"/>
          </ac:picMkLst>
        </pc:picChg>
        <pc:cxnChg chg="del">
          <ac:chgData name="Christina B" userId="e20762cc780906c0" providerId="LiveId" clId="{5CC05B0C-DF05-4AC9-8A62-36AA1E0CA992}" dt="2021-07-05T18:21:33.260" v="10890" actId="26606"/>
          <ac:cxnSpMkLst>
            <pc:docMk/>
            <pc:sldMk cId="2675985372" sldId="258"/>
            <ac:cxnSpMk id="16" creationId="{A7F400EE-A8A5-48AF-B4D6-291B52C6F0B0}"/>
          </ac:cxnSpMkLst>
        </pc:cxnChg>
      </pc:sldChg>
      <pc:sldChg chg="addSp delSp modSp mod modNotesTx">
        <pc:chgData name="Christina B" userId="e20762cc780906c0" providerId="LiveId" clId="{5CC05B0C-DF05-4AC9-8A62-36AA1E0CA992}" dt="2021-07-05T18:21:25.712" v="10888" actId="26606"/>
        <pc:sldMkLst>
          <pc:docMk/>
          <pc:sldMk cId="1914848821" sldId="259"/>
        </pc:sldMkLst>
        <pc:spChg chg="mod">
          <ac:chgData name="Christina B" userId="e20762cc780906c0" providerId="LiveId" clId="{5CC05B0C-DF05-4AC9-8A62-36AA1E0CA992}" dt="2021-07-05T18:21:25.712" v="10888" actId="26606"/>
          <ac:spMkLst>
            <pc:docMk/>
            <pc:sldMk cId="1914848821" sldId="259"/>
            <ac:spMk id="2" creationId="{D874ACF4-C814-4BD7-A2EB-97061755217F}"/>
          </ac:spMkLst>
        </pc:spChg>
        <pc:spChg chg="mod">
          <ac:chgData name="Christina B" userId="e20762cc780906c0" providerId="LiveId" clId="{5CC05B0C-DF05-4AC9-8A62-36AA1E0CA992}" dt="2021-07-05T18:21:25.712" v="10888" actId="26606"/>
          <ac:spMkLst>
            <pc:docMk/>
            <pc:sldMk cId="1914848821" sldId="259"/>
            <ac:spMk id="3" creationId="{8B4CE9B5-D440-419B-85BE-11CA89A32EE2}"/>
          </ac:spMkLst>
        </pc:spChg>
        <pc:spChg chg="del">
          <ac:chgData name="Christina B" userId="e20762cc780906c0" providerId="LiveId" clId="{5CC05B0C-DF05-4AC9-8A62-36AA1E0CA992}" dt="2021-07-05T18:21:25.712" v="10888" actId="26606"/>
          <ac:spMkLst>
            <pc:docMk/>
            <pc:sldMk cId="1914848821" sldId="259"/>
            <ac:spMk id="21" creationId="{743AA782-23D1-4521-8CAD-47662984AA08}"/>
          </ac:spMkLst>
        </pc:spChg>
        <pc:spChg chg="del">
          <ac:chgData name="Christina B" userId="e20762cc780906c0" providerId="LiveId" clId="{5CC05B0C-DF05-4AC9-8A62-36AA1E0CA992}" dt="2021-07-05T18:21:25.712" v="10888" actId="26606"/>
          <ac:spMkLst>
            <pc:docMk/>
            <pc:sldMk cId="1914848821" sldId="259"/>
            <ac:spMk id="23" creationId="{650D18FE-0824-4A46-B22C-A86B52E5780A}"/>
          </ac:spMkLst>
        </pc:spChg>
        <pc:spChg chg="add">
          <ac:chgData name="Christina B" userId="e20762cc780906c0" providerId="LiveId" clId="{5CC05B0C-DF05-4AC9-8A62-36AA1E0CA992}" dt="2021-07-05T18:21:25.712" v="10888" actId="26606"/>
          <ac:spMkLst>
            <pc:docMk/>
            <pc:sldMk cId="1914848821" sldId="259"/>
            <ac:spMk id="28" creationId="{12609869-9E80-471B-A487-A53288E0E791}"/>
          </ac:spMkLst>
        </pc:spChg>
        <pc:spChg chg="add">
          <ac:chgData name="Christina B" userId="e20762cc780906c0" providerId="LiveId" clId="{5CC05B0C-DF05-4AC9-8A62-36AA1E0CA992}" dt="2021-07-05T18:21:25.712" v="10888" actId="26606"/>
          <ac:spMkLst>
            <pc:docMk/>
            <pc:sldMk cId="1914848821" sldId="259"/>
            <ac:spMk id="30" creationId="{7004738A-9D34-43E8-97D2-CA0EED4F8BE0}"/>
          </ac:spMkLst>
        </pc:spChg>
        <pc:spChg chg="add">
          <ac:chgData name="Christina B" userId="e20762cc780906c0" providerId="LiveId" clId="{5CC05B0C-DF05-4AC9-8A62-36AA1E0CA992}" dt="2021-07-05T18:21:25.712" v="10888" actId="26606"/>
          <ac:spMkLst>
            <pc:docMk/>
            <pc:sldMk cId="1914848821" sldId="259"/>
            <ac:spMk id="32" creationId="{B8B8D07F-F13E-443E-BA68-2D26672D76B9}"/>
          </ac:spMkLst>
        </pc:spChg>
        <pc:spChg chg="add">
          <ac:chgData name="Christina B" userId="e20762cc780906c0" providerId="LiveId" clId="{5CC05B0C-DF05-4AC9-8A62-36AA1E0CA992}" dt="2021-07-05T18:21:25.712" v="10888" actId="26606"/>
          <ac:spMkLst>
            <pc:docMk/>
            <pc:sldMk cId="1914848821" sldId="259"/>
            <ac:spMk id="34" creationId="{2813A4FA-24A5-41ED-A534-3807D1B2F344}"/>
          </ac:spMkLst>
        </pc:spChg>
        <pc:spChg chg="add">
          <ac:chgData name="Christina B" userId="e20762cc780906c0" providerId="LiveId" clId="{5CC05B0C-DF05-4AC9-8A62-36AA1E0CA992}" dt="2021-07-05T18:21:25.712" v="10888" actId="26606"/>
          <ac:spMkLst>
            <pc:docMk/>
            <pc:sldMk cId="1914848821" sldId="259"/>
            <ac:spMk id="36" creationId="{C3944F27-CA70-4E84-A51A-E6BF89558979}"/>
          </ac:spMkLst>
        </pc:spChg>
        <pc:picChg chg="mod">
          <ac:chgData name="Christina B" userId="e20762cc780906c0" providerId="LiveId" clId="{5CC05B0C-DF05-4AC9-8A62-36AA1E0CA992}" dt="2021-07-05T18:21:25.712" v="10888" actId="26606"/>
          <ac:picMkLst>
            <pc:docMk/>
            <pc:sldMk cId="1914848821" sldId="259"/>
            <ac:picMk id="5" creationId="{305ADEF8-363D-48CE-846D-94190D1A2DC7}"/>
          </ac:picMkLst>
        </pc:picChg>
      </pc:sldChg>
      <pc:sldChg chg="addSp delSp modSp mod addAnim delAnim modNotesTx">
        <pc:chgData name="Christina B" userId="e20762cc780906c0" providerId="LiveId" clId="{5CC05B0C-DF05-4AC9-8A62-36AA1E0CA992}" dt="2021-07-06T00:13:32.639" v="14622" actId="20577"/>
        <pc:sldMkLst>
          <pc:docMk/>
          <pc:sldMk cId="4277794315" sldId="260"/>
        </pc:sldMkLst>
        <pc:spChg chg="mod">
          <ac:chgData name="Christina B" userId="e20762cc780906c0" providerId="LiveId" clId="{5CC05B0C-DF05-4AC9-8A62-36AA1E0CA992}" dt="2021-07-05T18:21:06.470" v="10886" actId="26606"/>
          <ac:spMkLst>
            <pc:docMk/>
            <pc:sldMk cId="4277794315" sldId="260"/>
            <ac:spMk id="2" creationId="{128DDF8C-45C7-4E8E-A378-E27068365C37}"/>
          </ac:spMkLst>
        </pc:spChg>
        <pc:spChg chg="mod">
          <ac:chgData name="Christina B" userId="e20762cc780906c0" providerId="LiveId" clId="{5CC05B0C-DF05-4AC9-8A62-36AA1E0CA992}" dt="2021-07-05T18:24:21.027" v="11098" actId="255"/>
          <ac:spMkLst>
            <pc:docMk/>
            <pc:sldMk cId="4277794315" sldId="260"/>
            <ac:spMk id="3" creationId="{58B64375-0330-44BE-90EE-FC595B4C0A6C}"/>
          </ac:spMkLst>
        </pc:spChg>
        <pc:spChg chg="del">
          <ac:chgData name="Christina B" userId="e20762cc780906c0" providerId="LiveId" clId="{5CC05B0C-DF05-4AC9-8A62-36AA1E0CA992}" dt="2021-07-04T23:44:17.618" v="6187" actId="26606"/>
          <ac:spMkLst>
            <pc:docMk/>
            <pc:sldMk cId="4277794315" sldId="260"/>
            <ac:spMk id="8" creationId="{E92FEB64-6EEA-4759-B4A4-BD2C1E660BA8}"/>
          </ac:spMkLst>
        </pc:spChg>
        <pc:spChg chg="del">
          <ac:chgData name="Christina B" userId="e20762cc780906c0" providerId="LiveId" clId="{5CC05B0C-DF05-4AC9-8A62-36AA1E0CA992}" dt="2021-07-04T23:44:17.618" v="6187" actId="26606"/>
          <ac:spMkLst>
            <pc:docMk/>
            <pc:sldMk cId="4277794315" sldId="260"/>
            <ac:spMk id="10" creationId="{B10BB131-AC8E-4A8E-A5D1-36260F720C3B}"/>
          </ac:spMkLst>
        </pc:spChg>
        <pc:spChg chg="del">
          <ac:chgData name="Christina B" userId="e20762cc780906c0" providerId="LiveId" clId="{5CC05B0C-DF05-4AC9-8A62-36AA1E0CA992}" dt="2021-07-04T23:44:17.618" v="6187" actId="26606"/>
          <ac:spMkLst>
            <pc:docMk/>
            <pc:sldMk cId="4277794315" sldId="260"/>
            <ac:spMk id="12" creationId="{14847E93-7DC1-4D4B-8829-B19AA7137C50}"/>
          </ac:spMkLst>
        </pc:spChg>
        <pc:spChg chg="del">
          <ac:chgData name="Christina B" userId="e20762cc780906c0" providerId="LiveId" clId="{5CC05B0C-DF05-4AC9-8A62-36AA1E0CA992}" dt="2021-07-04T23:44:17.618" v="6187" actId="26606"/>
          <ac:spMkLst>
            <pc:docMk/>
            <pc:sldMk cId="4277794315" sldId="260"/>
            <ac:spMk id="14" creationId="{5566D6E1-03A1-4D73-A4E0-35D74D568A04}"/>
          </ac:spMkLst>
        </pc:spChg>
        <pc:spChg chg="del">
          <ac:chgData name="Christina B" userId="e20762cc780906c0" providerId="LiveId" clId="{5CC05B0C-DF05-4AC9-8A62-36AA1E0CA992}" dt="2021-07-04T23:44:17.618" v="6187" actId="26606"/>
          <ac:spMkLst>
            <pc:docMk/>
            <pc:sldMk cId="4277794315" sldId="260"/>
            <ac:spMk id="16" creationId="{9F835A99-04AC-494A-A572-AFE8413CC938}"/>
          </ac:spMkLst>
        </pc:spChg>
        <pc:spChg chg="del">
          <ac:chgData name="Christina B" userId="e20762cc780906c0" providerId="LiveId" clId="{5CC05B0C-DF05-4AC9-8A62-36AA1E0CA992}" dt="2021-07-04T23:44:17.618" v="6187" actId="26606"/>
          <ac:spMkLst>
            <pc:docMk/>
            <pc:sldMk cId="4277794315" sldId="260"/>
            <ac:spMk id="18" creationId="{7B786209-1B0B-4CA9-9BDD-F7327066A84D}"/>
          </ac:spMkLst>
        </pc:spChg>
        <pc:spChg chg="del">
          <ac:chgData name="Christina B" userId="e20762cc780906c0" providerId="LiveId" clId="{5CC05B0C-DF05-4AC9-8A62-36AA1E0CA992}" dt="2021-07-04T23:44:17.618" v="6187" actId="26606"/>
          <ac:spMkLst>
            <pc:docMk/>
            <pc:sldMk cId="4277794315" sldId="260"/>
            <ac:spMk id="20" creationId="{2D2964BB-484D-45AE-AD66-D407D0629652}"/>
          </ac:spMkLst>
        </pc:spChg>
        <pc:spChg chg="del">
          <ac:chgData name="Christina B" userId="e20762cc780906c0" providerId="LiveId" clId="{5CC05B0C-DF05-4AC9-8A62-36AA1E0CA992}" dt="2021-07-04T23:44:17.618" v="6187" actId="26606"/>
          <ac:spMkLst>
            <pc:docMk/>
            <pc:sldMk cId="4277794315" sldId="260"/>
            <ac:spMk id="22" creationId="{6691AC69-A76E-4DAB-B565-468B6B87ACF3}"/>
          </ac:spMkLst>
        </pc:spChg>
        <pc:spChg chg="add del">
          <ac:chgData name="Christina B" userId="e20762cc780906c0" providerId="LiveId" clId="{5CC05B0C-DF05-4AC9-8A62-36AA1E0CA992}" dt="2021-07-05T18:21:06.470" v="10886" actId="26606"/>
          <ac:spMkLst>
            <pc:docMk/>
            <pc:sldMk cId="4277794315" sldId="260"/>
            <ac:spMk id="27" creationId="{FFD48BC7-DC40-47DE-87EE-9F4B6ECB9ABB}"/>
          </ac:spMkLst>
        </pc:spChg>
        <pc:spChg chg="add del">
          <ac:chgData name="Christina B" userId="e20762cc780906c0" providerId="LiveId" clId="{5CC05B0C-DF05-4AC9-8A62-36AA1E0CA992}" dt="2021-07-05T18:21:06.470" v="10886" actId="26606"/>
          <ac:spMkLst>
            <pc:docMk/>
            <pc:sldMk cId="4277794315" sldId="260"/>
            <ac:spMk id="29" creationId="{E502BBC7-2C76-46F3-BC24-5985BC13DB88}"/>
          </ac:spMkLst>
        </pc:spChg>
        <pc:spChg chg="add del">
          <ac:chgData name="Christina B" userId="e20762cc780906c0" providerId="LiveId" clId="{5CC05B0C-DF05-4AC9-8A62-36AA1E0CA992}" dt="2021-07-05T18:21:06.470" v="10886" actId="26606"/>
          <ac:spMkLst>
            <pc:docMk/>
            <pc:sldMk cId="4277794315" sldId="260"/>
            <ac:spMk id="31" creationId="{C7F28D52-2A5F-4D23-81AE-7CB8B591C7AF}"/>
          </ac:spMkLst>
        </pc:spChg>
        <pc:spChg chg="add del">
          <ac:chgData name="Christina B" userId="e20762cc780906c0" providerId="LiveId" clId="{5CC05B0C-DF05-4AC9-8A62-36AA1E0CA992}" dt="2021-07-05T18:21:06.470" v="10886" actId="26606"/>
          <ac:spMkLst>
            <pc:docMk/>
            <pc:sldMk cId="4277794315" sldId="260"/>
            <ac:spMk id="33" creationId="{3629484E-3792-4B3D-89AD-7C8A1ED0E0D4}"/>
          </ac:spMkLst>
        </pc:spChg>
        <pc:spChg chg="add del">
          <ac:chgData name="Christina B" userId="e20762cc780906c0" providerId="LiveId" clId="{5CC05B0C-DF05-4AC9-8A62-36AA1E0CA992}" dt="2021-07-05T18:21:00.298" v="10878" actId="26606"/>
          <ac:spMkLst>
            <pc:docMk/>
            <pc:sldMk cId="4277794315" sldId="260"/>
            <ac:spMk id="38" creationId="{56D63398-EEE4-4E6A-BEF3-E92924A2821E}"/>
          </ac:spMkLst>
        </pc:spChg>
        <pc:spChg chg="add del">
          <ac:chgData name="Christina B" userId="e20762cc780906c0" providerId="LiveId" clId="{5CC05B0C-DF05-4AC9-8A62-36AA1E0CA992}" dt="2021-07-05T18:21:00.298" v="10878" actId="26606"/>
          <ac:spMkLst>
            <pc:docMk/>
            <pc:sldMk cId="4277794315" sldId="260"/>
            <ac:spMk id="40" creationId="{5CEAD642-85CF-4750-8432-7C80C901F001}"/>
          </ac:spMkLst>
        </pc:spChg>
        <pc:spChg chg="add del">
          <ac:chgData name="Christina B" userId="e20762cc780906c0" providerId="LiveId" clId="{5CC05B0C-DF05-4AC9-8A62-36AA1E0CA992}" dt="2021-07-05T18:21:00.298" v="10878" actId="26606"/>
          <ac:spMkLst>
            <pc:docMk/>
            <pc:sldMk cId="4277794315" sldId="260"/>
            <ac:spMk id="42" creationId="{C6804B24-17AC-406D-9636-1332F5DF9AE7}"/>
          </ac:spMkLst>
        </pc:spChg>
        <pc:spChg chg="add del">
          <ac:chgData name="Christina B" userId="e20762cc780906c0" providerId="LiveId" clId="{5CC05B0C-DF05-4AC9-8A62-36AA1E0CA992}" dt="2021-07-05T18:21:00.298" v="10878" actId="26606"/>
          <ac:spMkLst>
            <pc:docMk/>
            <pc:sldMk cId="4277794315" sldId="260"/>
            <ac:spMk id="44" creationId="{730D8B3B-9B80-4025-B934-26DC7D7CD231}"/>
          </ac:spMkLst>
        </pc:spChg>
        <pc:spChg chg="add del">
          <ac:chgData name="Christina B" userId="e20762cc780906c0" providerId="LiveId" clId="{5CC05B0C-DF05-4AC9-8A62-36AA1E0CA992}" dt="2021-07-05T18:21:00.298" v="10878" actId="26606"/>
          <ac:spMkLst>
            <pc:docMk/>
            <pc:sldMk cId="4277794315" sldId="260"/>
            <ac:spMk id="46" creationId="{B5A1B09C-1565-46F8-B70F-621C5EB48A09}"/>
          </ac:spMkLst>
        </pc:spChg>
        <pc:spChg chg="add del">
          <ac:chgData name="Christina B" userId="e20762cc780906c0" providerId="LiveId" clId="{5CC05B0C-DF05-4AC9-8A62-36AA1E0CA992}" dt="2021-07-05T18:21:00.298" v="10878" actId="26606"/>
          <ac:spMkLst>
            <pc:docMk/>
            <pc:sldMk cId="4277794315" sldId="260"/>
            <ac:spMk id="48" creationId="{570DF94D-F28F-435E-AD56-C40FC99AFAA1}"/>
          </ac:spMkLst>
        </pc:spChg>
        <pc:spChg chg="add del">
          <ac:chgData name="Christina B" userId="e20762cc780906c0" providerId="LiveId" clId="{5CC05B0C-DF05-4AC9-8A62-36AA1E0CA992}" dt="2021-07-05T18:21:00.298" v="10878" actId="26606"/>
          <ac:spMkLst>
            <pc:docMk/>
            <pc:sldMk cId="4277794315" sldId="260"/>
            <ac:spMk id="50" creationId="{84F952EE-9AAE-4D81-BF98-35DF71334053}"/>
          </ac:spMkLst>
        </pc:spChg>
        <pc:spChg chg="add del">
          <ac:chgData name="Christina B" userId="e20762cc780906c0" providerId="LiveId" clId="{5CC05B0C-DF05-4AC9-8A62-36AA1E0CA992}" dt="2021-07-05T18:21:02.419" v="10880" actId="26606"/>
          <ac:spMkLst>
            <pc:docMk/>
            <pc:sldMk cId="4277794315" sldId="260"/>
            <ac:spMk id="52" creationId="{6F5A5072-7B47-4D32-B52A-4EBBF590B8A5}"/>
          </ac:spMkLst>
        </pc:spChg>
        <pc:spChg chg="add del">
          <ac:chgData name="Christina B" userId="e20762cc780906c0" providerId="LiveId" clId="{5CC05B0C-DF05-4AC9-8A62-36AA1E0CA992}" dt="2021-07-05T18:21:02.419" v="10880" actId="26606"/>
          <ac:spMkLst>
            <pc:docMk/>
            <pc:sldMk cId="4277794315" sldId="260"/>
            <ac:spMk id="53" creationId="{9715DAF0-AE1B-46C9-8A6B-DB2AA05AB91D}"/>
          </ac:spMkLst>
        </pc:spChg>
        <pc:spChg chg="add del">
          <ac:chgData name="Christina B" userId="e20762cc780906c0" providerId="LiveId" clId="{5CC05B0C-DF05-4AC9-8A62-36AA1E0CA992}" dt="2021-07-05T18:21:02.419" v="10880" actId="26606"/>
          <ac:spMkLst>
            <pc:docMk/>
            <pc:sldMk cId="4277794315" sldId="260"/>
            <ac:spMk id="54" creationId="{6016219D-510E-4184-9090-6D5578A87BD1}"/>
          </ac:spMkLst>
        </pc:spChg>
        <pc:spChg chg="add del">
          <ac:chgData name="Christina B" userId="e20762cc780906c0" providerId="LiveId" clId="{5CC05B0C-DF05-4AC9-8A62-36AA1E0CA992}" dt="2021-07-05T18:21:02.419" v="10880" actId="26606"/>
          <ac:spMkLst>
            <pc:docMk/>
            <pc:sldMk cId="4277794315" sldId="260"/>
            <ac:spMk id="55" creationId="{AFF4A713-7B75-4B21-90D7-5AB19547C728}"/>
          </ac:spMkLst>
        </pc:spChg>
        <pc:spChg chg="add del">
          <ac:chgData name="Christina B" userId="e20762cc780906c0" providerId="LiveId" clId="{5CC05B0C-DF05-4AC9-8A62-36AA1E0CA992}" dt="2021-07-05T18:21:02.419" v="10880" actId="26606"/>
          <ac:spMkLst>
            <pc:docMk/>
            <pc:sldMk cId="4277794315" sldId="260"/>
            <ac:spMk id="56" creationId="{DC631C0B-6DA6-4E57-8231-CE32B3434A7E}"/>
          </ac:spMkLst>
        </pc:spChg>
        <pc:spChg chg="add del">
          <ac:chgData name="Christina B" userId="e20762cc780906c0" providerId="LiveId" clId="{5CC05B0C-DF05-4AC9-8A62-36AA1E0CA992}" dt="2021-07-05T18:21:02.419" v="10880" actId="26606"/>
          <ac:spMkLst>
            <pc:docMk/>
            <pc:sldMk cId="4277794315" sldId="260"/>
            <ac:spMk id="57" creationId="{C29501E6-A978-4A61-9689-9085AF97A53A}"/>
          </ac:spMkLst>
        </pc:spChg>
        <pc:spChg chg="add del">
          <ac:chgData name="Christina B" userId="e20762cc780906c0" providerId="LiveId" clId="{5CC05B0C-DF05-4AC9-8A62-36AA1E0CA992}" dt="2021-07-05T18:21:02.748" v="10882" actId="26606"/>
          <ac:spMkLst>
            <pc:docMk/>
            <pc:sldMk cId="4277794315" sldId="260"/>
            <ac:spMk id="59" creationId="{56D63398-EEE4-4E6A-BEF3-E92924A2821E}"/>
          </ac:spMkLst>
        </pc:spChg>
        <pc:spChg chg="add del">
          <ac:chgData name="Christina B" userId="e20762cc780906c0" providerId="LiveId" clId="{5CC05B0C-DF05-4AC9-8A62-36AA1E0CA992}" dt="2021-07-05T18:21:02.748" v="10882" actId="26606"/>
          <ac:spMkLst>
            <pc:docMk/>
            <pc:sldMk cId="4277794315" sldId="260"/>
            <ac:spMk id="60" creationId="{5CEAD642-85CF-4750-8432-7C80C901F001}"/>
          </ac:spMkLst>
        </pc:spChg>
        <pc:spChg chg="add del">
          <ac:chgData name="Christina B" userId="e20762cc780906c0" providerId="LiveId" clId="{5CC05B0C-DF05-4AC9-8A62-36AA1E0CA992}" dt="2021-07-05T18:21:02.748" v="10882" actId="26606"/>
          <ac:spMkLst>
            <pc:docMk/>
            <pc:sldMk cId="4277794315" sldId="260"/>
            <ac:spMk id="61" creationId="{C6804B24-17AC-406D-9636-1332F5DF9AE7}"/>
          </ac:spMkLst>
        </pc:spChg>
        <pc:spChg chg="add del">
          <ac:chgData name="Christina B" userId="e20762cc780906c0" providerId="LiveId" clId="{5CC05B0C-DF05-4AC9-8A62-36AA1E0CA992}" dt="2021-07-05T18:21:02.748" v="10882" actId="26606"/>
          <ac:spMkLst>
            <pc:docMk/>
            <pc:sldMk cId="4277794315" sldId="260"/>
            <ac:spMk id="62" creationId="{730D8B3B-9B80-4025-B934-26DC7D7CD231}"/>
          </ac:spMkLst>
        </pc:spChg>
        <pc:spChg chg="add del">
          <ac:chgData name="Christina B" userId="e20762cc780906c0" providerId="LiveId" clId="{5CC05B0C-DF05-4AC9-8A62-36AA1E0CA992}" dt="2021-07-05T18:21:02.748" v="10882" actId="26606"/>
          <ac:spMkLst>
            <pc:docMk/>
            <pc:sldMk cId="4277794315" sldId="260"/>
            <ac:spMk id="63" creationId="{B5A1B09C-1565-46F8-B70F-621C5EB48A09}"/>
          </ac:spMkLst>
        </pc:spChg>
        <pc:spChg chg="add del">
          <ac:chgData name="Christina B" userId="e20762cc780906c0" providerId="LiveId" clId="{5CC05B0C-DF05-4AC9-8A62-36AA1E0CA992}" dt="2021-07-05T18:21:02.748" v="10882" actId="26606"/>
          <ac:spMkLst>
            <pc:docMk/>
            <pc:sldMk cId="4277794315" sldId="260"/>
            <ac:spMk id="64" creationId="{570DF94D-F28F-435E-AD56-C40FC99AFAA1}"/>
          </ac:spMkLst>
        </pc:spChg>
        <pc:spChg chg="add del">
          <ac:chgData name="Christina B" userId="e20762cc780906c0" providerId="LiveId" clId="{5CC05B0C-DF05-4AC9-8A62-36AA1E0CA992}" dt="2021-07-05T18:21:02.748" v="10882" actId="26606"/>
          <ac:spMkLst>
            <pc:docMk/>
            <pc:sldMk cId="4277794315" sldId="260"/>
            <ac:spMk id="65" creationId="{84F952EE-9AAE-4D81-BF98-35DF71334053}"/>
          </ac:spMkLst>
        </pc:spChg>
        <pc:spChg chg="add del">
          <ac:chgData name="Christina B" userId="e20762cc780906c0" providerId="LiveId" clId="{5CC05B0C-DF05-4AC9-8A62-36AA1E0CA992}" dt="2021-07-05T18:21:06.461" v="10885" actId="26606"/>
          <ac:spMkLst>
            <pc:docMk/>
            <pc:sldMk cId="4277794315" sldId="260"/>
            <ac:spMk id="67" creationId="{43C48B49-6135-48B6-AC0F-97E5D8D1F03F}"/>
          </ac:spMkLst>
        </pc:spChg>
        <pc:spChg chg="add del">
          <ac:chgData name="Christina B" userId="e20762cc780906c0" providerId="LiveId" clId="{5CC05B0C-DF05-4AC9-8A62-36AA1E0CA992}" dt="2021-07-05T18:21:06.461" v="10885" actId="26606"/>
          <ac:spMkLst>
            <pc:docMk/>
            <pc:sldMk cId="4277794315" sldId="260"/>
            <ac:spMk id="68" creationId="{9715DAF0-AE1B-46C9-8A6B-DB2AA05AB91D}"/>
          </ac:spMkLst>
        </pc:spChg>
        <pc:spChg chg="add del">
          <ac:chgData name="Christina B" userId="e20762cc780906c0" providerId="LiveId" clId="{5CC05B0C-DF05-4AC9-8A62-36AA1E0CA992}" dt="2021-07-05T18:21:06.461" v="10885" actId="26606"/>
          <ac:spMkLst>
            <pc:docMk/>
            <pc:sldMk cId="4277794315" sldId="260"/>
            <ac:spMk id="69" creationId="{DC631C0B-6DA6-4E57-8231-CE32B3434A7E}"/>
          </ac:spMkLst>
        </pc:spChg>
        <pc:spChg chg="add del">
          <ac:chgData name="Christina B" userId="e20762cc780906c0" providerId="LiveId" clId="{5CC05B0C-DF05-4AC9-8A62-36AA1E0CA992}" dt="2021-07-05T18:21:06.461" v="10885" actId="26606"/>
          <ac:spMkLst>
            <pc:docMk/>
            <pc:sldMk cId="4277794315" sldId="260"/>
            <ac:spMk id="70" creationId="{F256AC18-FB41-4977-8B0C-F5082335AB7D}"/>
          </ac:spMkLst>
        </pc:spChg>
        <pc:spChg chg="add del">
          <ac:chgData name="Christina B" userId="e20762cc780906c0" providerId="LiveId" clId="{5CC05B0C-DF05-4AC9-8A62-36AA1E0CA992}" dt="2021-07-05T18:21:06.461" v="10885" actId="26606"/>
          <ac:spMkLst>
            <pc:docMk/>
            <pc:sldMk cId="4277794315" sldId="260"/>
            <ac:spMk id="71" creationId="{AFF4A713-7B75-4B21-90D7-5AB19547C728}"/>
          </ac:spMkLst>
        </pc:spChg>
        <pc:spChg chg="add">
          <ac:chgData name="Christina B" userId="e20762cc780906c0" providerId="LiveId" clId="{5CC05B0C-DF05-4AC9-8A62-36AA1E0CA992}" dt="2021-07-05T18:21:06.470" v="10886" actId="26606"/>
          <ac:spMkLst>
            <pc:docMk/>
            <pc:sldMk cId="4277794315" sldId="260"/>
            <ac:spMk id="73" creationId="{1B15ED52-F352-441B-82BF-E0EA34836D08}"/>
          </ac:spMkLst>
        </pc:spChg>
        <pc:spChg chg="add">
          <ac:chgData name="Christina B" userId="e20762cc780906c0" providerId="LiveId" clId="{5CC05B0C-DF05-4AC9-8A62-36AA1E0CA992}" dt="2021-07-05T18:21:06.470" v="10886" actId="26606"/>
          <ac:spMkLst>
            <pc:docMk/>
            <pc:sldMk cId="4277794315" sldId="260"/>
            <ac:spMk id="74" creationId="{3B2E3793-BFE6-45A2-9B7B-E18844431C99}"/>
          </ac:spMkLst>
        </pc:spChg>
        <pc:spChg chg="add">
          <ac:chgData name="Christina B" userId="e20762cc780906c0" providerId="LiveId" clId="{5CC05B0C-DF05-4AC9-8A62-36AA1E0CA992}" dt="2021-07-05T18:21:06.470" v="10886" actId="26606"/>
          <ac:spMkLst>
            <pc:docMk/>
            <pc:sldMk cId="4277794315" sldId="260"/>
            <ac:spMk id="75" creationId="{BC4C4868-CB8F-4AF9-9CDB-8108F2C19B67}"/>
          </ac:spMkLst>
        </pc:spChg>
        <pc:spChg chg="add">
          <ac:chgData name="Christina B" userId="e20762cc780906c0" providerId="LiveId" clId="{5CC05B0C-DF05-4AC9-8A62-36AA1E0CA992}" dt="2021-07-05T18:21:06.470" v="10886" actId="26606"/>
          <ac:spMkLst>
            <pc:docMk/>
            <pc:sldMk cId="4277794315" sldId="260"/>
            <ac:spMk id="76" creationId="{375E0459-6403-40CD-989D-56A4407CA12E}"/>
          </ac:spMkLst>
        </pc:spChg>
        <pc:spChg chg="add">
          <ac:chgData name="Christina B" userId="e20762cc780906c0" providerId="LiveId" clId="{5CC05B0C-DF05-4AC9-8A62-36AA1E0CA992}" dt="2021-07-05T18:21:06.470" v="10886" actId="26606"/>
          <ac:spMkLst>
            <pc:docMk/>
            <pc:sldMk cId="4277794315" sldId="260"/>
            <ac:spMk id="77" creationId="{53E5B1A8-3AC9-4BD1-9BBC-78CA94F2D1BA}"/>
          </ac:spMkLst>
        </pc:spChg>
      </pc:sldChg>
      <pc:sldChg chg="addSp delSp modSp mod setBg modNotesTx">
        <pc:chgData name="Christina B" userId="e20762cc780906c0" providerId="LiveId" clId="{5CC05B0C-DF05-4AC9-8A62-36AA1E0CA992}" dt="2021-07-05T23:25:07.541" v="12872" actId="20577"/>
        <pc:sldMkLst>
          <pc:docMk/>
          <pc:sldMk cId="2168190190" sldId="261"/>
        </pc:sldMkLst>
        <pc:spChg chg="mod">
          <ac:chgData name="Christina B" userId="e20762cc780906c0" providerId="LiveId" clId="{5CC05B0C-DF05-4AC9-8A62-36AA1E0CA992}" dt="2021-07-05T18:19:11.741" v="10874" actId="26606"/>
          <ac:spMkLst>
            <pc:docMk/>
            <pc:sldMk cId="2168190190" sldId="261"/>
            <ac:spMk id="2" creationId="{6C57BF66-D1D0-4B6E-9B8F-9E4E83D9FB96}"/>
          </ac:spMkLst>
        </pc:spChg>
        <pc:spChg chg="del mod">
          <ac:chgData name="Christina B" userId="e20762cc780906c0" providerId="LiveId" clId="{5CC05B0C-DF05-4AC9-8A62-36AA1E0CA992}" dt="2021-07-05T17:35:26.771" v="10168" actId="26606"/>
          <ac:spMkLst>
            <pc:docMk/>
            <pc:sldMk cId="2168190190" sldId="261"/>
            <ac:spMk id="3" creationId="{3DD7FA16-3E91-4AD0-A03F-DFA26FA4E2E2}"/>
          </ac:spMkLst>
        </pc:spChg>
        <pc:spChg chg="del">
          <ac:chgData name="Christina B" userId="e20762cc780906c0" providerId="LiveId" clId="{5CC05B0C-DF05-4AC9-8A62-36AA1E0CA992}" dt="2021-07-05T17:35:26.771" v="10168" actId="26606"/>
          <ac:spMkLst>
            <pc:docMk/>
            <pc:sldMk cId="2168190190" sldId="261"/>
            <ac:spMk id="8" creationId="{1709F1D5-B0F1-4714-A239-E5B61C161915}"/>
          </ac:spMkLst>
        </pc:spChg>
        <pc:spChg chg="del">
          <ac:chgData name="Christina B" userId="e20762cc780906c0" providerId="LiveId" clId="{5CC05B0C-DF05-4AC9-8A62-36AA1E0CA992}" dt="2021-07-05T17:35:26.771" v="10168" actId="26606"/>
          <ac:spMkLst>
            <pc:docMk/>
            <pc:sldMk cId="2168190190" sldId="261"/>
            <ac:spMk id="10" creationId="{228FB460-D3FF-4440-A020-05982A09E517}"/>
          </ac:spMkLst>
        </pc:spChg>
        <pc:spChg chg="del">
          <ac:chgData name="Christina B" userId="e20762cc780906c0" providerId="LiveId" clId="{5CC05B0C-DF05-4AC9-8A62-36AA1E0CA992}" dt="2021-07-05T17:35:26.771" v="10168" actId="26606"/>
          <ac:spMkLst>
            <pc:docMk/>
            <pc:sldMk cId="2168190190" sldId="261"/>
            <ac:spMk id="12" creationId="{14847E93-7DC1-4D4B-8829-B19AA7137C50}"/>
          </ac:spMkLst>
        </pc:spChg>
        <pc:spChg chg="del">
          <ac:chgData name="Christina B" userId="e20762cc780906c0" providerId="LiveId" clId="{5CC05B0C-DF05-4AC9-8A62-36AA1E0CA992}" dt="2021-07-05T17:35:26.771" v="10168" actId="26606"/>
          <ac:spMkLst>
            <pc:docMk/>
            <pc:sldMk cId="2168190190" sldId="261"/>
            <ac:spMk id="14" creationId="{5566D6E1-03A1-4D73-A4E0-35D74D568A04}"/>
          </ac:spMkLst>
        </pc:spChg>
        <pc:spChg chg="del">
          <ac:chgData name="Christina B" userId="e20762cc780906c0" providerId="LiveId" clId="{5CC05B0C-DF05-4AC9-8A62-36AA1E0CA992}" dt="2021-07-05T17:35:26.771" v="10168" actId="26606"/>
          <ac:spMkLst>
            <pc:docMk/>
            <pc:sldMk cId="2168190190" sldId="261"/>
            <ac:spMk id="16" creationId="{9F835A99-04AC-494A-A572-AFE8413CC938}"/>
          </ac:spMkLst>
        </pc:spChg>
        <pc:spChg chg="del">
          <ac:chgData name="Christina B" userId="e20762cc780906c0" providerId="LiveId" clId="{5CC05B0C-DF05-4AC9-8A62-36AA1E0CA992}" dt="2021-07-05T17:35:26.771" v="10168" actId="26606"/>
          <ac:spMkLst>
            <pc:docMk/>
            <pc:sldMk cId="2168190190" sldId="261"/>
            <ac:spMk id="18" creationId="{7B786209-1B0B-4CA9-9BDD-F7327066A84D}"/>
          </ac:spMkLst>
        </pc:spChg>
        <pc:spChg chg="del">
          <ac:chgData name="Christina B" userId="e20762cc780906c0" providerId="LiveId" clId="{5CC05B0C-DF05-4AC9-8A62-36AA1E0CA992}" dt="2021-07-05T17:35:26.771" v="10168" actId="26606"/>
          <ac:spMkLst>
            <pc:docMk/>
            <pc:sldMk cId="2168190190" sldId="261"/>
            <ac:spMk id="20" creationId="{2D2964BB-484D-45AE-AD66-D407D0629652}"/>
          </ac:spMkLst>
        </pc:spChg>
        <pc:spChg chg="del">
          <ac:chgData name="Christina B" userId="e20762cc780906c0" providerId="LiveId" clId="{5CC05B0C-DF05-4AC9-8A62-36AA1E0CA992}" dt="2021-07-05T17:35:26.771" v="10168" actId="26606"/>
          <ac:spMkLst>
            <pc:docMk/>
            <pc:sldMk cId="2168190190" sldId="261"/>
            <ac:spMk id="22" creationId="{6691AC69-A76E-4DAB-B565-468B6B87ACF3}"/>
          </ac:spMkLst>
        </pc:spChg>
        <pc:spChg chg="add del">
          <ac:chgData name="Christina B" userId="e20762cc780906c0" providerId="LiveId" clId="{5CC05B0C-DF05-4AC9-8A62-36AA1E0CA992}" dt="2021-07-05T18:18:25.894" v="10869" actId="26606"/>
          <ac:spMkLst>
            <pc:docMk/>
            <pc:sldMk cId="2168190190" sldId="261"/>
            <ac:spMk id="28" creationId="{A3EFF7B1-6CB7-47D1-AD37-B870CA2B2151}"/>
          </ac:spMkLst>
        </pc:spChg>
        <pc:spChg chg="add del">
          <ac:chgData name="Christina B" userId="e20762cc780906c0" providerId="LiveId" clId="{5CC05B0C-DF05-4AC9-8A62-36AA1E0CA992}" dt="2021-07-05T18:18:25.894" v="10869" actId="26606"/>
          <ac:spMkLst>
            <pc:docMk/>
            <pc:sldMk cId="2168190190" sldId="261"/>
            <ac:spMk id="30" creationId="{7FA2962B-21B6-4689-A95D-A8FF6ADE47F1}"/>
          </ac:spMkLst>
        </pc:spChg>
        <pc:spChg chg="add del">
          <ac:chgData name="Christina B" userId="e20762cc780906c0" providerId="LiveId" clId="{5CC05B0C-DF05-4AC9-8A62-36AA1E0CA992}" dt="2021-07-05T18:18:25.894" v="10869" actId="26606"/>
          <ac:spMkLst>
            <pc:docMk/>
            <pc:sldMk cId="2168190190" sldId="261"/>
            <ac:spMk id="46" creationId="{A00D2CE1-35C1-46E6-BD59-CEE668BD90F4}"/>
          </ac:spMkLst>
        </pc:spChg>
        <pc:spChg chg="add del">
          <ac:chgData name="Christina B" userId="e20762cc780906c0" providerId="LiveId" clId="{5CC05B0C-DF05-4AC9-8A62-36AA1E0CA992}" dt="2021-07-05T18:18:25.894" v="10869" actId="26606"/>
          <ac:spMkLst>
            <pc:docMk/>
            <pc:sldMk cId="2168190190" sldId="261"/>
            <ac:spMk id="54" creationId="{E18403B7-F2C7-4C07-8522-21C31910902C}"/>
          </ac:spMkLst>
        </pc:spChg>
        <pc:spChg chg="add del">
          <ac:chgData name="Christina B" userId="e20762cc780906c0" providerId="LiveId" clId="{5CC05B0C-DF05-4AC9-8A62-36AA1E0CA992}" dt="2021-07-05T18:19:11.741" v="10874" actId="26606"/>
          <ac:spMkLst>
            <pc:docMk/>
            <pc:sldMk cId="2168190190" sldId="261"/>
            <ac:spMk id="65" creationId="{08E89D5E-1885-4160-AC77-CC471DD1D0DB}"/>
          </ac:spMkLst>
        </pc:spChg>
        <pc:spChg chg="add">
          <ac:chgData name="Christina B" userId="e20762cc780906c0" providerId="LiveId" clId="{5CC05B0C-DF05-4AC9-8A62-36AA1E0CA992}" dt="2021-07-05T18:19:11.741" v="10874" actId="26606"/>
          <ac:spMkLst>
            <pc:docMk/>
            <pc:sldMk cId="2168190190" sldId="261"/>
            <ac:spMk id="72" creationId="{BACC6370-2D7E-4714-9D71-7542949D7D5D}"/>
          </ac:spMkLst>
        </pc:spChg>
        <pc:spChg chg="add">
          <ac:chgData name="Christina B" userId="e20762cc780906c0" providerId="LiveId" clId="{5CC05B0C-DF05-4AC9-8A62-36AA1E0CA992}" dt="2021-07-05T18:19:11.741" v="10874" actId="26606"/>
          <ac:spMkLst>
            <pc:docMk/>
            <pc:sldMk cId="2168190190" sldId="261"/>
            <ac:spMk id="74" creationId="{F68B3F68-107C-434F-AA38-110D5EA91B85}"/>
          </ac:spMkLst>
        </pc:spChg>
        <pc:spChg chg="add">
          <ac:chgData name="Christina B" userId="e20762cc780906c0" providerId="LiveId" clId="{5CC05B0C-DF05-4AC9-8A62-36AA1E0CA992}" dt="2021-07-05T18:19:11.741" v="10874" actId="26606"/>
          <ac:spMkLst>
            <pc:docMk/>
            <pc:sldMk cId="2168190190" sldId="261"/>
            <ac:spMk id="76" creationId="{AAD0DBB9-1A4B-4391-81D4-CB19F9AB918A}"/>
          </ac:spMkLst>
        </pc:spChg>
        <pc:spChg chg="add">
          <ac:chgData name="Christina B" userId="e20762cc780906c0" providerId="LiveId" clId="{5CC05B0C-DF05-4AC9-8A62-36AA1E0CA992}" dt="2021-07-05T18:19:11.741" v="10874" actId="26606"/>
          <ac:spMkLst>
            <pc:docMk/>
            <pc:sldMk cId="2168190190" sldId="261"/>
            <ac:spMk id="78" creationId="{063BBA22-50EA-4C4D-BE05-F1CE4E63AA56}"/>
          </ac:spMkLst>
        </pc:spChg>
        <pc:grpChg chg="add del">
          <ac:chgData name="Christina B" userId="e20762cc780906c0" providerId="LiveId" clId="{5CC05B0C-DF05-4AC9-8A62-36AA1E0CA992}" dt="2021-07-05T18:18:25.894" v="10869" actId="26606"/>
          <ac:grpSpMkLst>
            <pc:docMk/>
            <pc:sldMk cId="2168190190" sldId="261"/>
            <ac:grpSpMk id="32" creationId="{A745280D-ED36-41FE-8EB1-CE597C99CFE8}"/>
          </ac:grpSpMkLst>
        </pc:grpChg>
        <pc:grpChg chg="add del">
          <ac:chgData name="Christina B" userId="e20762cc780906c0" providerId="LiveId" clId="{5CC05B0C-DF05-4AC9-8A62-36AA1E0CA992}" dt="2021-07-05T18:18:25.894" v="10869" actId="26606"/>
          <ac:grpSpMkLst>
            <pc:docMk/>
            <pc:sldMk cId="2168190190" sldId="261"/>
            <ac:grpSpMk id="38" creationId="{80E95A5C-1E97-41C3-9DEC-245FF6DEBF1F}"/>
          </ac:grpSpMkLst>
        </pc:grpChg>
        <pc:grpChg chg="add del">
          <ac:chgData name="Christina B" userId="e20762cc780906c0" providerId="LiveId" clId="{5CC05B0C-DF05-4AC9-8A62-36AA1E0CA992}" dt="2021-07-05T18:18:25.894" v="10869" actId="26606"/>
          <ac:grpSpMkLst>
            <pc:docMk/>
            <pc:sldMk cId="2168190190" sldId="261"/>
            <ac:grpSpMk id="48" creationId="{A58DCE86-9AE1-46D1-96D6-04B8B3EDF6FA}"/>
          </ac:grpSpMkLst>
        </pc:grpChg>
        <pc:grpChg chg="add del">
          <ac:chgData name="Christina B" userId="e20762cc780906c0" providerId="LiveId" clId="{5CC05B0C-DF05-4AC9-8A62-36AA1E0CA992}" dt="2021-07-05T18:18:25.894" v="10869" actId="26606"/>
          <ac:grpSpMkLst>
            <pc:docMk/>
            <pc:sldMk cId="2168190190" sldId="261"/>
            <ac:grpSpMk id="56" creationId="{23B58CC6-A99E-43AF-A467-256F19287FB8}"/>
          </ac:grpSpMkLst>
        </pc:grpChg>
        <pc:graphicFrameChg chg="add mod modGraphic">
          <ac:chgData name="Christina B" userId="e20762cc780906c0" providerId="LiveId" clId="{5CC05B0C-DF05-4AC9-8A62-36AA1E0CA992}" dt="2021-07-05T18:19:48.923" v="10875"/>
          <ac:graphicFrameMkLst>
            <pc:docMk/>
            <pc:sldMk cId="2168190190" sldId="261"/>
            <ac:graphicFrameMk id="24" creationId="{93F069C1-6C03-4F7C-A751-8BAB767737A9}"/>
          </ac:graphicFrameMkLst>
        </pc:graphicFrameChg>
        <pc:cxnChg chg="add del">
          <ac:chgData name="Christina B" userId="e20762cc780906c0" providerId="LiveId" clId="{5CC05B0C-DF05-4AC9-8A62-36AA1E0CA992}" dt="2021-07-05T18:19:11.741" v="10874" actId="26606"/>
          <ac:cxnSpMkLst>
            <pc:docMk/>
            <pc:sldMk cId="2168190190" sldId="261"/>
            <ac:cxnSpMk id="67" creationId="{550D2BD1-98F9-412D-905B-3A843EF4078B}"/>
          </ac:cxnSpMkLst>
        </pc:cxnChg>
      </pc:sldChg>
      <pc:sldChg chg="addSp delSp modSp del mod setBg">
        <pc:chgData name="Christina B" userId="e20762cc780906c0" providerId="LiveId" clId="{5CC05B0C-DF05-4AC9-8A62-36AA1E0CA992}" dt="2021-07-04T23:41:45.196" v="6144" actId="2696"/>
        <pc:sldMkLst>
          <pc:docMk/>
          <pc:sldMk cId="1723559619" sldId="262"/>
        </pc:sldMkLst>
        <pc:spChg chg="mod ord">
          <ac:chgData name="Christina B" userId="e20762cc780906c0" providerId="LiveId" clId="{5CC05B0C-DF05-4AC9-8A62-36AA1E0CA992}" dt="2021-07-04T20:56:06.193" v="4984" actId="26606"/>
          <ac:spMkLst>
            <pc:docMk/>
            <pc:sldMk cId="1723559619" sldId="262"/>
            <ac:spMk id="2" creationId="{DDEED542-BA6F-4757-8411-7CC50F9CB1F7}"/>
          </ac:spMkLst>
        </pc:spChg>
        <pc:spChg chg="del">
          <ac:chgData name="Christina B" userId="e20762cc780906c0" providerId="LiveId" clId="{5CC05B0C-DF05-4AC9-8A62-36AA1E0CA992}" dt="2021-07-04T20:53:41.212" v="4974" actId="26606"/>
          <ac:spMkLst>
            <pc:docMk/>
            <pc:sldMk cId="1723559619" sldId="262"/>
            <ac:spMk id="3" creationId="{5BE37BA4-4DD9-4BB5-8C6B-448AAC6D606D}"/>
          </ac:spMkLst>
        </pc:spChg>
        <pc:spChg chg="del">
          <ac:chgData name="Christina B" userId="e20762cc780906c0" providerId="LiveId" clId="{5CC05B0C-DF05-4AC9-8A62-36AA1E0CA992}" dt="2021-07-04T20:53:41.212" v="4974" actId="26606"/>
          <ac:spMkLst>
            <pc:docMk/>
            <pc:sldMk cId="1723559619" sldId="262"/>
            <ac:spMk id="8" creationId="{389575E1-3389-451A-A5F7-27854C25C599}"/>
          </ac:spMkLst>
        </pc:spChg>
        <pc:spChg chg="del">
          <ac:chgData name="Christina B" userId="e20762cc780906c0" providerId="LiveId" clId="{5CC05B0C-DF05-4AC9-8A62-36AA1E0CA992}" dt="2021-07-04T20:53:41.212" v="4974" actId="26606"/>
          <ac:spMkLst>
            <pc:docMk/>
            <pc:sldMk cId="1723559619" sldId="262"/>
            <ac:spMk id="10" creationId="{A53CCC5C-D88E-40FB-B30B-23DCDBD01D37}"/>
          </ac:spMkLst>
        </pc:spChg>
        <pc:spChg chg="del">
          <ac:chgData name="Christina B" userId="e20762cc780906c0" providerId="LiveId" clId="{5CC05B0C-DF05-4AC9-8A62-36AA1E0CA992}" dt="2021-07-04T20:53:41.212" v="4974" actId="26606"/>
          <ac:spMkLst>
            <pc:docMk/>
            <pc:sldMk cId="1723559619" sldId="262"/>
            <ac:spMk id="12" creationId="{081E4A58-353D-44AE-B2FC-2A74E2E400F7}"/>
          </ac:spMkLst>
        </pc:spChg>
        <pc:spChg chg="add del">
          <ac:chgData name="Christina B" userId="e20762cc780906c0" providerId="LiveId" clId="{5CC05B0C-DF05-4AC9-8A62-36AA1E0CA992}" dt="2021-07-04T20:54:29.276" v="4978" actId="26606"/>
          <ac:spMkLst>
            <pc:docMk/>
            <pc:sldMk cId="1723559619" sldId="262"/>
            <ac:spMk id="18" creationId="{58B7BA18-82AC-4F73-A843-CD22FEA67830}"/>
          </ac:spMkLst>
        </pc:spChg>
        <pc:spChg chg="add del">
          <ac:chgData name="Christina B" userId="e20762cc780906c0" providerId="LiveId" clId="{5CC05B0C-DF05-4AC9-8A62-36AA1E0CA992}" dt="2021-07-04T20:54:29.276" v="4978" actId="26606"/>
          <ac:spMkLst>
            <pc:docMk/>
            <pc:sldMk cId="1723559619" sldId="262"/>
            <ac:spMk id="24" creationId="{79D730AC-06E5-4840-86DF-F67855B1DB35}"/>
          </ac:spMkLst>
        </pc:spChg>
        <pc:spChg chg="add del">
          <ac:chgData name="Christina B" userId="e20762cc780906c0" providerId="LiveId" clId="{5CC05B0C-DF05-4AC9-8A62-36AA1E0CA992}" dt="2021-07-04T20:56:06.193" v="4984" actId="26606"/>
          <ac:spMkLst>
            <pc:docMk/>
            <pc:sldMk cId="1723559619" sldId="262"/>
            <ac:spMk id="29" creationId="{B4916930-E76E-4100-9DCF-4981566A372A}"/>
          </ac:spMkLst>
        </pc:spChg>
        <pc:spChg chg="add">
          <ac:chgData name="Christina B" userId="e20762cc780906c0" providerId="LiveId" clId="{5CC05B0C-DF05-4AC9-8A62-36AA1E0CA992}" dt="2021-07-04T20:56:06.193" v="4984" actId="26606"/>
          <ac:spMkLst>
            <pc:docMk/>
            <pc:sldMk cId="1723559619" sldId="262"/>
            <ac:spMk id="34" creationId="{9D3A9E89-033E-4C4A-8C41-416DABFFD307}"/>
          </ac:spMkLst>
        </pc:spChg>
        <pc:spChg chg="add">
          <ac:chgData name="Christina B" userId="e20762cc780906c0" providerId="LiveId" clId="{5CC05B0C-DF05-4AC9-8A62-36AA1E0CA992}" dt="2021-07-04T20:56:06.193" v="4984" actId="26606"/>
          <ac:spMkLst>
            <pc:docMk/>
            <pc:sldMk cId="1723559619" sldId="262"/>
            <ac:spMk id="36" creationId="{86293361-111E-427D-8E5B-256944AC8395}"/>
          </ac:spMkLst>
        </pc:spChg>
        <pc:spChg chg="add">
          <ac:chgData name="Christina B" userId="e20762cc780906c0" providerId="LiveId" clId="{5CC05B0C-DF05-4AC9-8A62-36AA1E0CA992}" dt="2021-07-04T20:56:06.193" v="4984" actId="26606"/>
          <ac:spMkLst>
            <pc:docMk/>
            <pc:sldMk cId="1723559619" sldId="262"/>
            <ac:spMk id="60" creationId="{78907291-9D6D-4740-81DB-441477BCA279}"/>
          </ac:spMkLst>
        </pc:spChg>
        <pc:grpChg chg="add del">
          <ac:chgData name="Christina B" userId="e20762cc780906c0" providerId="LiveId" clId="{5CC05B0C-DF05-4AC9-8A62-36AA1E0CA992}" dt="2021-07-04T20:54:29.276" v="4978" actId="26606"/>
          <ac:grpSpMkLst>
            <pc:docMk/>
            <pc:sldMk cId="1723559619" sldId="262"/>
            <ac:grpSpMk id="20" creationId="{0A18D471-708A-40E6-B998-65CD717785B2}"/>
          </ac:grpSpMkLst>
        </pc:grpChg>
        <pc:grpChg chg="add">
          <ac:chgData name="Christina B" userId="e20762cc780906c0" providerId="LiveId" clId="{5CC05B0C-DF05-4AC9-8A62-36AA1E0CA992}" dt="2021-07-04T20:56:06.193" v="4984" actId="26606"/>
          <ac:grpSpMkLst>
            <pc:docMk/>
            <pc:sldMk cId="1723559619" sldId="262"/>
            <ac:grpSpMk id="38" creationId="{8A2A5462-DF3E-4889-B751-1209421CBE13}"/>
          </ac:grpSpMkLst>
        </pc:grpChg>
        <pc:picChg chg="add mod ord">
          <ac:chgData name="Christina B" userId="e20762cc780906c0" providerId="LiveId" clId="{5CC05B0C-DF05-4AC9-8A62-36AA1E0CA992}" dt="2021-07-04T20:56:06.193" v="4984" actId="26606"/>
          <ac:picMkLst>
            <pc:docMk/>
            <pc:sldMk cId="1723559619" sldId="262"/>
            <ac:picMk id="14" creationId="{7414C582-6872-4472-BA5B-A7AAE983D3F3}"/>
          </ac:picMkLst>
        </pc:picChg>
      </pc:sldChg>
      <pc:sldChg chg="addSp delSp modSp mod addAnim modNotesTx">
        <pc:chgData name="Christina B" userId="e20762cc780906c0" providerId="LiveId" clId="{5CC05B0C-DF05-4AC9-8A62-36AA1E0CA992}" dt="2021-07-06T00:17:04.306" v="14648" actId="20577"/>
        <pc:sldMkLst>
          <pc:docMk/>
          <pc:sldMk cId="3203992983" sldId="263"/>
        </pc:sldMkLst>
        <pc:spChg chg="mod">
          <ac:chgData name="Christina B" userId="e20762cc780906c0" providerId="LiveId" clId="{5CC05B0C-DF05-4AC9-8A62-36AA1E0CA992}" dt="2021-07-05T18:18:03.033" v="10862" actId="26606"/>
          <ac:spMkLst>
            <pc:docMk/>
            <pc:sldMk cId="3203992983" sldId="263"/>
            <ac:spMk id="2" creationId="{DDEED542-BA6F-4757-8411-7CC50F9CB1F7}"/>
          </ac:spMkLst>
        </pc:spChg>
        <pc:spChg chg="add del mod">
          <ac:chgData name="Christina B" userId="e20762cc780906c0" providerId="LiveId" clId="{5CC05B0C-DF05-4AC9-8A62-36AA1E0CA992}" dt="2021-07-04T20:56:45.049" v="4991" actId="26606"/>
          <ac:spMkLst>
            <pc:docMk/>
            <pc:sldMk cId="3203992983" sldId="263"/>
            <ac:spMk id="3" creationId="{5BE37BA4-4DD9-4BB5-8C6B-448AAC6D606D}"/>
          </ac:spMkLst>
        </pc:spChg>
        <pc:spChg chg="add del">
          <ac:chgData name="Christina B" userId="e20762cc780906c0" providerId="LiveId" clId="{5CC05B0C-DF05-4AC9-8A62-36AA1E0CA992}" dt="2021-07-04T20:56:45.049" v="4991" actId="26606"/>
          <ac:spMkLst>
            <pc:docMk/>
            <pc:sldMk cId="3203992983" sldId="263"/>
            <ac:spMk id="8" creationId="{389575E1-3389-451A-A5F7-27854C25C599}"/>
          </ac:spMkLst>
        </pc:spChg>
        <pc:spChg chg="add del">
          <ac:chgData name="Christina B" userId="e20762cc780906c0" providerId="LiveId" clId="{5CC05B0C-DF05-4AC9-8A62-36AA1E0CA992}" dt="2021-07-04T20:56:45.049" v="4991" actId="26606"/>
          <ac:spMkLst>
            <pc:docMk/>
            <pc:sldMk cId="3203992983" sldId="263"/>
            <ac:spMk id="10" creationId="{A53CCC5C-D88E-40FB-B30B-23DCDBD01D37}"/>
          </ac:spMkLst>
        </pc:spChg>
        <pc:spChg chg="add del">
          <ac:chgData name="Christina B" userId="e20762cc780906c0" providerId="LiveId" clId="{5CC05B0C-DF05-4AC9-8A62-36AA1E0CA992}" dt="2021-07-04T20:56:45.049" v="4991" actId="26606"/>
          <ac:spMkLst>
            <pc:docMk/>
            <pc:sldMk cId="3203992983" sldId="263"/>
            <ac:spMk id="12" creationId="{081E4A58-353D-44AE-B2FC-2A74E2E400F7}"/>
          </ac:spMkLst>
        </pc:spChg>
        <pc:spChg chg="add del">
          <ac:chgData name="Christina B" userId="e20762cc780906c0" providerId="LiveId" clId="{5CC05B0C-DF05-4AC9-8A62-36AA1E0CA992}" dt="2021-07-04T20:56:30.808" v="4986" actId="26606"/>
          <ac:spMkLst>
            <pc:docMk/>
            <pc:sldMk cId="3203992983" sldId="263"/>
            <ac:spMk id="17" creationId="{EB270761-CC40-4F3F-A916-7E3BC3989348}"/>
          </ac:spMkLst>
        </pc:spChg>
        <pc:spChg chg="add del">
          <ac:chgData name="Christina B" userId="e20762cc780906c0" providerId="LiveId" clId="{5CC05B0C-DF05-4AC9-8A62-36AA1E0CA992}" dt="2021-07-04T20:56:30.808" v="4986" actId="26606"/>
          <ac:spMkLst>
            <pc:docMk/>
            <pc:sldMk cId="3203992983" sldId="263"/>
            <ac:spMk id="19" creationId="{2820855C-9FA4-417A-BE67-63C022F81980}"/>
          </ac:spMkLst>
        </pc:spChg>
        <pc:spChg chg="add del">
          <ac:chgData name="Christina B" userId="e20762cc780906c0" providerId="LiveId" clId="{5CC05B0C-DF05-4AC9-8A62-36AA1E0CA992}" dt="2021-07-04T20:56:30.808" v="4986" actId="26606"/>
          <ac:spMkLst>
            <pc:docMk/>
            <pc:sldMk cId="3203992983" sldId="263"/>
            <ac:spMk id="21" creationId="{D7E6A49B-1B06-403E-8CC5-ACB38A6BDEEB}"/>
          </ac:spMkLst>
        </pc:spChg>
        <pc:spChg chg="add del">
          <ac:chgData name="Christina B" userId="e20762cc780906c0" providerId="LiveId" clId="{5CC05B0C-DF05-4AC9-8A62-36AA1E0CA992}" dt="2021-07-04T20:56:33.512" v="4988" actId="26606"/>
          <ac:spMkLst>
            <pc:docMk/>
            <pc:sldMk cId="3203992983" sldId="263"/>
            <ac:spMk id="23" creationId="{907EF6B7-1338-4443-8C46-6A318D952DFD}"/>
          </ac:spMkLst>
        </pc:spChg>
        <pc:spChg chg="add del">
          <ac:chgData name="Christina B" userId="e20762cc780906c0" providerId="LiveId" clId="{5CC05B0C-DF05-4AC9-8A62-36AA1E0CA992}" dt="2021-07-04T20:56:33.512" v="4988" actId="26606"/>
          <ac:spMkLst>
            <pc:docMk/>
            <pc:sldMk cId="3203992983" sldId="263"/>
            <ac:spMk id="24" creationId="{DAAE4CDD-124C-4DCF-9584-B6033B545DD5}"/>
          </ac:spMkLst>
        </pc:spChg>
        <pc:spChg chg="add del">
          <ac:chgData name="Christina B" userId="e20762cc780906c0" providerId="LiveId" clId="{5CC05B0C-DF05-4AC9-8A62-36AA1E0CA992}" dt="2021-07-04T20:56:33.512" v="4988" actId="26606"/>
          <ac:spMkLst>
            <pc:docMk/>
            <pc:sldMk cId="3203992983" sldId="263"/>
            <ac:spMk id="25" creationId="{081E4A58-353D-44AE-B2FC-2A74E2E400F7}"/>
          </ac:spMkLst>
        </pc:spChg>
        <pc:spChg chg="add del">
          <ac:chgData name="Christina B" userId="e20762cc780906c0" providerId="LiveId" clId="{5CC05B0C-DF05-4AC9-8A62-36AA1E0CA992}" dt="2021-07-04T20:56:33.512" v="4988" actId="26606"/>
          <ac:spMkLst>
            <pc:docMk/>
            <pc:sldMk cId="3203992983" sldId="263"/>
            <ac:spMk id="26" creationId="{5BE37BA4-4DD9-4BB5-8C6B-448AAC6D606D}"/>
          </ac:spMkLst>
        </pc:spChg>
        <pc:spChg chg="add del">
          <ac:chgData name="Christina B" userId="e20762cc780906c0" providerId="LiveId" clId="{5CC05B0C-DF05-4AC9-8A62-36AA1E0CA992}" dt="2021-07-04T20:56:45.033" v="4990" actId="26606"/>
          <ac:spMkLst>
            <pc:docMk/>
            <pc:sldMk cId="3203992983" sldId="263"/>
            <ac:spMk id="28" creationId="{EB270761-CC40-4F3F-A916-7E3BC3989348}"/>
          </ac:spMkLst>
        </pc:spChg>
        <pc:spChg chg="add del">
          <ac:chgData name="Christina B" userId="e20762cc780906c0" providerId="LiveId" clId="{5CC05B0C-DF05-4AC9-8A62-36AA1E0CA992}" dt="2021-07-04T20:56:45.033" v="4990" actId="26606"/>
          <ac:spMkLst>
            <pc:docMk/>
            <pc:sldMk cId="3203992983" sldId="263"/>
            <ac:spMk id="29" creationId="{2820855C-9FA4-417A-BE67-63C022F81980}"/>
          </ac:spMkLst>
        </pc:spChg>
        <pc:spChg chg="add del">
          <ac:chgData name="Christina B" userId="e20762cc780906c0" providerId="LiveId" clId="{5CC05B0C-DF05-4AC9-8A62-36AA1E0CA992}" dt="2021-07-04T20:56:45.033" v="4990" actId="26606"/>
          <ac:spMkLst>
            <pc:docMk/>
            <pc:sldMk cId="3203992983" sldId="263"/>
            <ac:spMk id="30" creationId="{D7E6A49B-1B06-403E-8CC5-ACB38A6BDEEB}"/>
          </ac:spMkLst>
        </pc:spChg>
        <pc:spChg chg="add del">
          <ac:chgData name="Christina B" userId="e20762cc780906c0" providerId="LiveId" clId="{5CC05B0C-DF05-4AC9-8A62-36AA1E0CA992}" dt="2021-07-05T18:18:03.033" v="10862" actId="26606"/>
          <ac:spMkLst>
            <pc:docMk/>
            <pc:sldMk cId="3203992983" sldId="263"/>
            <ac:spMk id="32" creationId="{49F388DC-C47F-4048-9B69-F1644A2A1610}"/>
          </ac:spMkLst>
        </pc:spChg>
        <pc:spChg chg="add del">
          <ac:chgData name="Christina B" userId="e20762cc780906c0" providerId="LiveId" clId="{5CC05B0C-DF05-4AC9-8A62-36AA1E0CA992}" dt="2021-07-05T18:18:03.033" v="10862" actId="26606"/>
          <ac:spMkLst>
            <pc:docMk/>
            <pc:sldMk cId="3203992983" sldId="263"/>
            <ac:spMk id="33" creationId="{422C035D-D3AD-4301-A1B5-D4C91E3C5855}"/>
          </ac:spMkLst>
        </pc:spChg>
        <pc:spChg chg="add del">
          <ac:chgData name="Christina B" userId="e20762cc780906c0" providerId="LiveId" clId="{5CC05B0C-DF05-4AC9-8A62-36AA1E0CA992}" dt="2021-07-05T18:18:03.033" v="10862" actId="26606"/>
          <ac:spMkLst>
            <pc:docMk/>
            <pc:sldMk cId="3203992983" sldId="263"/>
            <ac:spMk id="34" creationId="{C9957036-C837-4C4C-BBF0-4A0EC52AE1E1}"/>
          </ac:spMkLst>
        </pc:spChg>
        <pc:spChg chg="add del">
          <ac:chgData name="Christina B" userId="e20762cc780906c0" providerId="LiveId" clId="{5CC05B0C-DF05-4AC9-8A62-36AA1E0CA992}" dt="2021-07-05T18:18:03.033" v="10862" actId="26606"/>
          <ac:spMkLst>
            <pc:docMk/>
            <pc:sldMk cId="3203992983" sldId="263"/>
            <ac:spMk id="35" creationId="{98C1887B-FB03-4296-8352-8CFA0080FC24}"/>
          </ac:spMkLst>
        </pc:spChg>
        <pc:spChg chg="add">
          <ac:chgData name="Christina B" userId="e20762cc780906c0" providerId="LiveId" clId="{5CC05B0C-DF05-4AC9-8A62-36AA1E0CA992}" dt="2021-07-05T18:18:03.033" v="10862" actId="26606"/>
          <ac:spMkLst>
            <pc:docMk/>
            <pc:sldMk cId="3203992983" sldId="263"/>
            <ac:spMk id="40" creationId="{0E30439A-8A5B-46EC-8283-9B6B031D40D0}"/>
          </ac:spMkLst>
        </pc:spChg>
        <pc:spChg chg="add">
          <ac:chgData name="Christina B" userId="e20762cc780906c0" providerId="LiveId" clId="{5CC05B0C-DF05-4AC9-8A62-36AA1E0CA992}" dt="2021-07-05T18:18:03.033" v="10862" actId="26606"/>
          <ac:spMkLst>
            <pc:docMk/>
            <pc:sldMk cId="3203992983" sldId="263"/>
            <ac:spMk id="42" creationId="{5CEAD642-85CF-4750-8432-7C80C901F001}"/>
          </ac:spMkLst>
        </pc:spChg>
        <pc:spChg chg="add">
          <ac:chgData name="Christina B" userId="e20762cc780906c0" providerId="LiveId" clId="{5CC05B0C-DF05-4AC9-8A62-36AA1E0CA992}" dt="2021-07-05T18:18:03.033" v="10862" actId="26606"/>
          <ac:spMkLst>
            <pc:docMk/>
            <pc:sldMk cId="3203992983" sldId="263"/>
            <ac:spMk id="44" creationId="{FA33EEAE-15D5-4119-8C1E-89D943F911EF}"/>
          </ac:spMkLst>
        </pc:spChg>
        <pc:spChg chg="add">
          <ac:chgData name="Christina B" userId="e20762cc780906c0" providerId="LiveId" clId="{5CC05B0C-DF05-4AC9-8A62-36AA1E0CA992}" dt="2021-07-05T18:18:03.033" v="10862" actId="26606"/>
          <ac:spMkLst>
            <pc:docMk/>
            <pc:sldMk cId="3203992983" sldId="263"/>
            <ac:spMk id="46" creationId="{730D8B3B-9B80-4025-B934-26DC7D7CD231}"/>
          </ac:spMkLst>
        </pc:spChg>
        <pc:spChg chg="add">
          <ac:chgData name="Christina B" userId="e20762cc780906c0" providerId="LiveId" clId="{5CC05B0C-DF05-4AC9-8A62-36AA1E0CA992}" dt="2021-07-05T18:18:03.033" v="10862" actId="26606"/>
          <ac:spMkLst>
            <pc:docMk/>
            <pc:sldMk cId="3203992983" sldId="263"/>
            <ac:spMk id="48" creationId="{B5A1B09C-1565-46F8-B70F-621C5EB48A09}"/>
          </ac:spMkLst>
        </pc:spChg>
        <pc:spChg chg="add">
          <ac:chgData name="Christina B" userId="e20762cc780906c0" providerId="LiveId" clId="{5CC05B0C-DF05-4AC9-8A62-36AA1E0CA992}" dt="2021-07-05T18:18:03.033" v="10862" actId="26606"/>
          <ac:spMkLst>
            <pc:docMk/>
            <pc:sldMk cId="3203992983" sldId="263"/>
            <ac:spMk id="50" creationId="{8C516CC8-80AC-446C-A56E-9F54B7210402}"/>
          </ac:spMkLst>
        </pc:spChg>
        <pc:spChg chg="add">
          <ac:chgData name="Christina B" userId="e20762cc780906c0" providerId="LiveId" clId="{5CC05B0C-DF05-4AC9-8A62-36AA1E0CA992}" dt="2021-07-05T18:18:03.033" v="10862" actId="26606"/>
          <ac:spMkLst>
            <pc:docMk/>
            <pc:sldMk cId="3203992983" sldId="263"/>
            <ac:spMk id="52" creationId="{53947E58-F088-49F1-A3D1-DEA690192E84}"/>
          </ac:spMkLst>
        </pc:spChg>
      </pc:sldChg>
      <pc:sldChg chg="addSp delSp modSp mod addAnim modNotesTx">
        <pc:chgData name="Christina B" userId="e20762cc780906c0" providerId="LiveId" clId="{5CC05B0C-DF05-4AC9-8A62-36AA1E0CA992}" dt="2021-07-06T00:07:04.825" v="14108" actId="20577"/>
        <pc:sldMkLst>
          <pc:docMk/>
          <pc:sldMk cId="1918352628" sldId="264"/>
        </pc:sldMkLst>
        <pc:spChg chg="mod">
          <ac:chgData name="Christina B" userId="e20762cc780906c0" providerId="LiveId" clId="{5CC05B0C-DF05-4AC9-8A62-36AA1E0CA992}" dt="2021-07-05T18:18:16.217" v="10868" actId="26606"/>
          <ac:spMkLst>
            <pc:docMk/>
            <pc:sldMk cId="1918352628" sldId="264"/>
            <ac:spMk id="2" creationId="{DDEED542-BA6F-4757-8411-7CC50F9CB1F7}"/>
          </ac:spMkLst>
        </pc:spChg>
        <pc:spChg chg="del">
          <ac:chgData name="Christina B" userId="e20762cc780906c0" providerId="LiveId" clId="{5CC05B0C-DF05-4AC9-8A62-36AA1E0CA992}" dt="2021-07-04T20:53:58.763" v="4975" actId="26606"/>
          <ac:spMkLst>
            <pc:docMk/>
            <pc:sldMk cId="1918352628" sldId="264"/>
            <ac:spMk id="3" creationId="{5BE37BA4-4DD9-4BB5-8C6B-448AAC6D606D}"/>
          </ac:spMkLst>
        </pc:spChg>
        <pc:spChg chg="del">
          <ac:chgData name="Christina B" userId="e20762cc780906c0" providerId="LiveId" clId="{5CC05B0C-DF05-4AC9-8A62-36AA1E0CA992}" dt="2021-07-04T20:53:58.763" v="4975" actId="26606"/>
          <ac:spMkLst>
            <pc:docMk/>
            <pc:sldMk cId="1918352628" sldId="264"/>
            <ac:spMk id="8" creationId="{389575E1-3389-451A-A5F7-27854C25C599}"/>
          </ac:spMkLst>
        </pc:spChg>
        <pc:spChg chg="del">
          <ac:chgData name="Christina B" userId="e20762cc780906c0" providerId="LiveId" clId="{5CC05B0C-DF05-4AC9-8A62-36AA1E0CA992}" dt="2021-07-04T20:53:58.763" v="4975" actId="26606"/>
          <ac:spMkLst>
            <pc:docMk/>
            <pc:sldMk cId="1918352628" sldId="264"/>
            <ac:spMk id="10" creationId="{A53CCC5C-D88E-40FB-B30B-23DCDBD01D37}"/>
          </ac:spMkLst>
        </pc:spChg>
        <pc:spChg chg="del">
          <ac:chgData name="Christina B" userId="e20762cc780906c0" providerId="LiveId" clId="{5CC05B0C-DF05-4AC9-8A62-36AA1E0CA992}" dt="2021-07-04T20:53:58.763" v="4975" actId="26606"/>
          <ac:spMkLst>
            <pc:docMk/>
            <pc:sldMk cId="1918352628" sldId="264"/>
            <ac:spMk id="12" creationId="{081E4A58-353D-44AE-B2FC-2A74E2E400F7}"/>
          </ac:spMkLst>
        </pc:spChg>
        <pc:spChg chg="add del">
          <ac:chgData name="Christina B" userId="e20762cc780906c0" providerId="LiveId" clId="{5CC05B0C-DF05-4AC9-8A62-36AA1E0CA992}" dt="2021-07-04T20:54:17.368" v="4977" actId="26606"/>
          <ac:spMkLst>
            <pc:docMk/>
            <pc:sldMk cId="1918352628" sldId="264"/>
            <ac:spMk id="17" creationId="{077C71D1-FB75-4813-965F-B7D9024EB348}"/>
          </ac:spMkLst>
        </pc:spChg>
        <pc:spChg chg="add del">
          <ac:chgData name="Christina B" userId="e20762cc780906c0" providerId="LiveId" clId="{5CC05B0C-DF05-4AC9-8A62-36AA1E0CA992}" dt="2021-07-04T20:54:17.368" v="4977" actId="26606"/>
          <ac:spMkLst>
            <pc:docMk/>
            <pc:sldMk cId="1918352628" sldId="264"/>
            <ac:spMk id="19" creationId="{FB009217-5ABE-448F-B4EC-2FC5851F4AEC}"/>
          </ac:spMkLst>
        </pc:spChg>
        <pc:spChg chg="add del">
          <ac:chgData name="Christina B" userId="e20762cc780906c0" providerId="LiveId" clId="{5CC05B0C-DF05-4AC9-8A62-36AA1E0CA992}" dt="2021-07-04T20:54:17.368" v="4977" actId="26606"/>
          <ac:spMkLst>
            <pc:docMk/>
            <pc:sldMk cId="1918352628" sldId="264"/>
            <ac:spMk id="21" creationId="{D5429C1C-D2F6-46E1-A106-96C2A10CC0C2}"/>
          </ac:spMkLst>
        </pc:spChg>
        <pc:spChg chg="add del">
          <ac:chgData name="Christina B" userId="e20762cc780906c0" providerId="LiveId" clId="{5CC05B0C-DF05-4AC9-8A62-36AA1E0CA992}" dt="2021-07-04T20:54:17.368" v="4977" actId="26606"/>
          <ac:spMkLst>
            <pc:docMk/>
            <pc:sldMk cId="1918352628" sldId="264"/>
            <ac:spMk id="23" creationId="{6F0BA731-CE33-4260-972C-8A78507D29AD}"/>
          </ac:spMkLst>
        </pc:spChg>
        <pc:spChg chg="add del">
          <ac:chgData name="Christina B" userId="e20762cc780906c0" providerId="LiveId" clId="{5CC05B0C-DF05-4AC9-8A62-36AA1E0CA992}" dt="2021-07-04T20:54:17.368" v="4977" actId="26606"/>
          <ac:spMkLst>
            <pc:docMk/>
            <pc:sldMk cId="1918352628" sldId="264"/>
            <ac:spMk id="25" creationId="{ABC9E2B0-8109-4CEB-946D-BE88D6B01DC8}"/>
          </ac:spMkLst>
        </pc:spChg>
        <pc:spChg chg="add del">
          <ac:chgData name="Christina B" userId="e20762cc780906c0" providerId="LiveId" clId="{5CC05B0C-DF05-4AC9-8A62-36AA1E0CA992}" dt="2021-07-04T20:54:40.713" v="4979" actId="26606"/>
          <ac:spMkLst>
            <pc:docMk/>
            <pc:sldMk cId="1918352628" sldId="264"/>
            <ac:spMk id="30" creationId="{B955CD93-8D2A-4939-84B0-551527128870}"/>
          </ac:spMkLst>
        </pc:spChg>
        <pc:spChg chg="add del">
          <ac:chgData name="Christina B" userId="e20762cc780906c0" providerId="LiveId" clId="{5CC05B0C-DF05-4AC9-8A62-36AA1E0CA992}" dt="2021-07-04T20:55:37.218" v="4982" actId="26606"/>
          <ac:spMkLst>
            <pc:docMk/>
            <pc:sldMk cId="1918352628" sldId="264"/>
            <ac:spMk id="43" creationId="{49F388DC-C47F-4048-9B69-F1644A2A1610}"/>
          </ac:spMkLst>
        </pc:spChg>
        <pc:spChg chg="add del">
          <ac:chgData name="Christina B" userId="e20762cc780906c0" providerId="LiveId" clId="{5CC05B0C-DF05-4AC9-8A62-36AA1E0CA992}" dt="2021-07-04T20:55:37.218" v="4982" actId="26606"/>
          <ac:spMkLst>
            <pc:docMk/>
            <pc:sldMk cId="1918352628" sldId="264"/>
            <ac:spMk id="45" creationId="{422C035D-D3AD-4301-A1B5-D4C91E3C5855}"/>
          </ac:spMkLst>
        </pc:spChg>
        <pc:spChg chg="add del">
          <ac:chgData name="Christina B" userId="e20762cc780906c0" providerId="LiveId" clId="{5CC05B0C-DF05-4AC9-8A62-36AA1E0CA992}" dt="2021-07-04T20:55:37.218" v="4982" actId="26606"/>
          <ac:spMkLst>
            <pc:docMk/>
            <pc:sldMk cId="1918352628" sldId="264"/>
            <ac:spMk id="47" creationId="{C9957036-C837-4C4C-BBF0-4A0EC52AE1E1}"/>
          </ac:spMkLst>
        </pc:spChg>
        <pc:spChg chg="add del">
          <ac:chgData name="Christina B" userId="e20762cc780906c0" providerId="LiveId" clId="{5CC05B0C-DF05-4AC9-8A62-36AA1E0CA992}" dt="2021-07-04T20:55:37.218" v="4982" actId="26606"/>
          <ac:spMkLst>
            <pc:docMk/>
            <pc:sldMk cId="1918352628" sldId="264"/>
            <ac:spMk id="49" creationId="{98C1887B-FB03-4296-8352-8CFA0080FC24}"/>
          </ac:spMkLst>
        </pc:spChg>
        <pc:spChg chg="add del">
          <ac:chgData name="Christina B" userId="e20762cc780906c0" providerId="LiveId" clId="{5CC05B0C-DF05-4AC9-8A62-36AA1E0CA992}" dt="2021-07-04T20:55:37.199" v="4981" actId="26606"/>
          <ac:spMkLst>
            <pc:docMk/>
            <pc:sldMk cId="1918352628" sldId="264"/>
            <ac:spMk id="54" creationId="{BAD76F3E-3A97-486B-B402-44400A8B9173}"/>
          </ac:spMkLst>
        </pc:spChg>
        <pc:spChg chg="add del">
          <ac:chgData name="Christina B" userId="e20762cc780906c0" providerId="LiveId" clId="{5CC05B0C-DF05-4AC9-8A62-36AA1E0CA992}" dt="2021-07-04T20:55:37.199" v="4981" actId="26606"/>
          <ac:spMkLst>
            <pc:docMk/>
            <pc:sldMk cId="1918352628" sldId="264"/>
            <ac:spMk id="56" creationId="{391F6B52-91F4-4AEB-B6DB-29FEBCF28C8B}"/>
          </ac:spMkLst>
        </pc:spChg>
        <pc:spChg chg="add del">
          <ac:chgData name="Christina B" userId="e20762cc780906c0" providerId="LiveId" clId="{5CC05B0C-DF05-4AC9-8A62-36AA1E0CA992}" dt="2021-07-04T20:55:37.199" v="4981" actId="26606"/>
          <ac:spMkLst>
            <pc:docMk/>
            <pc:sldMk cId="1918352628" sldId="264"/>
            <ac:spMk id="58" creationId="{2CD6F061-7C53-44F4-9794-953DB70A451B}"/>
          </ac:spMkLst>
        </pc:spChg>
        <pc:spChg chg="add del">
          <ac:chgData name="Christina B" userId="e20762cc780906c0" providerId="LiveId" clId="{5CC05B0C-DF05-4AC9-8A62-36AA1E0CA992}" dt="2021-07-05T18:18:16.217" v="10868" actId="26606"/>
          <ac:spMkLst>
            <pc:docMk/>
            <pc:sldMk cId="1918352628" sldId="264"/>
            <ac:spMk id="60" creationId="{98C1887B-FB03-4296-8352-8CFA0080FC24}"/>
          </ac:spMkLst>
        </pc:spChg>
        <pc:spChg chg="add del">
          <ac:chgData name="Christina B" userId="e20762cc780906c0" providerId="LiveId" clId="{5CC05B0C-DF05-4AC9-8A62-36AA1E0CA992}" dt="2021-07-05T18:18:16.217" v="10868" actId="26606"/>
          <ac:spMkLst>
            <pc:docMk/>
            <pc:sldMk cId="1918352628" sldId="264"/>
            <ac:spMk id="61" creationId="{49F388DC-C47F-4048-9B69-F1644A2A1610}"/>
          </ac:spMkLst>
        </pc:spChg>
        <pc:spChg chg="add del">
          <ac:chgData name="Christina B" userId="e20762cc780906c0" providerId="LiveId" clId="{5CC05B0C-DF05-4AC9-8A62-36AA1E0CA992}" dt="2021-07-05T18:18:16.217" v="10868" actId="26606"/>
          <ac:spMkLst>
            <pc:docMk/>
            <pc:sldMk cId="1918352628" sldId="264"/>
            <ac:spMk id="62" creationId="{422C035D-D3AD-4301-A1B5-D4C91E3C5855}"/>
          </ac:spMkLst>
        </pc:spChg>
        <pc:spChg chg="add del">
          <ac:chgData name="Christina B" userId="e20762cc780906c0" providerId="LiveId" clId="{5CC05B0C-DF05-4AC9-8A62-36AA1E0CA992}" dt="2021-07-05T18:18:16.217" v="10868" actId="26606"/>
          <ac:spMkLst>
            <pc:docMk/>
            <pc:sldMk cId="1918352628" sldId="264"/>
            <ac:spMk id="63" creationId="{C9957036-C837-4C4C-BBF0-4A0EC52AE1E1}"/>
          </ac:spMkLst>
        </pc:spChg>
        <pc:spChg chg="add">
          <ac:chgData name="Christina B" userId="e20762cc780906c0" providerId="LiveId" clId="{5CC05B0C-DF05-4AC9-8A62-36AA1E0CA992}" dt="2021-07-05T18:18:16.217" v="10868" actId="26606"/>
          <ac:spMkLst>
            <pc:docMk/>
            <pc:sldMk cId="1918352628" sldId="264"/>
            <ac:spMk id="68" creationId="{0E30439A-8A5B-46EC-8283-9B6B031D40D0}"/>
          </ac:spMkLst>
        </pc:spChg>
        <pc:spChg chg="add">
          <ac:chgData name="Christina B" userId="e20762cc780906c0" providerId="LiveId" clId="{5CC05B0C-DF05-4AC9-8A62-36AA1E0CA992}" dt="2021-07-05T18:18:16.217" v="10868" actId="26606"/>
          <ac:spMkLst>
            <pc:docMk/>
            <pc:sldMk cId="1918352628" sldId="264"/>
            <ac:spMk id="70" creationId="{5CEAD642-85CF-4750-8432-7C80C901F001}"/>
          </ac:spMkLst>
        </pc:spChg>
        <pc:spChg chg="add">
          <ac:chgData name="Christina B" userId="e20762cc780906c0" providerId="LiveId" clId="{5CC05B0C-DF05-4AC9-8A62-36AA1E0CA992}" dt="2021-07-05T18:18:16.217" v="10868" actId="26606"/>
          <ac:spMkLst>
            <pc:docMk/>
            <pc:sldMk cId="1918352628" sldId="264"/>
            <ac:spMk id="72" creationId="{FA33EEAE-15D5-4119-8C1E-89D943F911EF}"/>
          </ac:spMkLst>
        </pc:spChg>
        <pc:spChg chg="add">
          <ac:chgData name="Christina B" userId="e20762cc780906c0" providerId="LiveId" clId="{5CC05B0C-DF05-4AC9-8A62-36AA1E0CA992}" dt="2021-07-05T18:18:16.217" v="10868" actId="26606"/>
          <ac:spMkLst>
            <pc:docMk/>
            <pc:sldMk cId="1918352628" sldId="264"/>
            <ac:spMk id="74" creationId="{730D8B3B-9B80-4025-B934-26DC7D7CD231}"/>
          </ac:spMkLst>
        </pc:spChg>
        <pc:spChg chg="add">
          <ac:chgData name="Christina B" userId="e20762cc780906c0" providerId="LiveId" clId="{5CC05B0C-DF05-4AC9-8A62-36AA1E0CA992}" dt="2021-07-05T18:18:16.217" v="10868" actId="26606"/>
          <ac:spMkLst>
            <pc:docMk/>
            <pc:sldMk cId="1918352628" sldId="264"/>
            <ac:spMk id="76" creationId="{B5A1B09C-1565-46F8-B70F-621C5EB48A09}"/>
          </ac:spMkLst>
        </pc:spChg>
        <pc:spChg chg="add">
          <ac:chgData name="Christina B" userId="e20762cc780906c0" providerId="LiveId" clId="{5CC05B0C-DF05-4AC9-8A62-36AA1E0CA992}" dt="2021-07-05T18:18:16.217" v="10868" actId="26606"/>
          <ac:spMkLst>
            <pc:docMk/>
            <pc:sldMk cId="1918352628" sldId="264"/>
            <ac:spMk id="78" creationId="{8C516CC8-80AC-446C-A56E-9F54B7210402}"/>
          </ac:spMkLst>
        </pc:spChg>
        <pc:spChg chg="add">
          <ac:chgData name="Christina B" userId="e20762cc780906c0" providerId="LiveId" clId="{5CC05B0C-DF05-4AC9-8A62-36AA1E0CA992}" dt="2021-07-05T18:18:16.217" v="10868" actId="26606"/>
          <ac:spMkLst>
            <pc:docMk/>
            <pc:sldMk cId="1918352628" sldId="264"/>
            <ac:spMk id="80" creationId="{53947E58-F088-49F1-A3D1-DEA690192E84}"/>
          </ac:spMkLst>
        </pc:spChg>
        <pc:grpChg chg="add del">
          <ac:chgData name="Christina B" userId="e20762cc780906c0" providerId="LiveId" clId="{5CC05B0C-DF05-4AC9-8A62-36AA1E0CA992}" dt="2021-07-04T20:54:40.713" v="4979" actId="26606"/>
          <ac:grpSpMkLst>
            <pc:docMk/>
            <pc:sldMk cId="1918352628" sldId="264"/>
            <ac:grpSpMk id="32" creationId="{A7EA17DF-8D42-4599-A066-12036B429F8F}"/>
          </ac:grpSpMkLst>
        </pc:grpChg>
        <pc:grpChg chg="add del">
          <ac:chgData name="Christina B" userId="e20762cc780906c0" providerId="LiveId" clId="{5CC05B0C-DF05-4AC9-8A62-36AA1E0CA992}" dt="2021-07-04T20:54:40.713" v="4979" actId="26606"/>
          <ac:grpSpMkLst>
            <pc:docMk/>
            <pc:sldMk cId="1918352628" sldId="264"/>
            <ac:grpSpMk id="36" creationId="{50483D03-B230-4400-8301-33F3412829ED}"/>
          </ac:grpSpMkLst>
        </pc:grpChg>
      </pc:sldChg>
      <pc:sldChg chg="addSp delSp modSp mod modNotesTx">
        <pc:chgData name="Christina B" userId="e20762cc780906c0" providerId="LiveId" clId="{5CC05B0C-DF05-4AC9-8A62-36AA1E0CA992}" dt="2021-07-05T18:21:29.853" v="10889" actId="26606"/>
        <pc:sldMkLst>
          <pc:docMk/>
          <pc:sldMk cId="4100463773" sldId="265"/>
        </pc:sldMkLst>
        <pc:spChg chg="mod">
          <ac:chgData name="Christina B" userId="e20762cc780906c0" providerId="LiveId" clId="{5CC05B0C-DF05-4AC9-8A62-36AA1E0CA992}" dt="2021-07-05T18:21:29.853" v="10889" actId="26606"/>
          <ac:spMkLst>
            <pc:docMk/>
            <pc:sldMk cId="4100463773" sldId="265"/>
            <ac:spMk id="2" creationId="{D874ACF4-C814-4BD7-A2EB-97061755217F}"/>
          </ac:spMkLst>
        </pc:spChg>
        <pc:spChg chg="mod">
          <ac:chgData name="Christina B" userId="e20762cc780906c0" providerId="LiveId" clId="{5CC05B0C-DF05-4AC9-8A62-36AA1E0CA992}" dt="2021-07-05T18:21:29.853" v="10889" actId="26606"/>
          <ac:spMkLst>
            <pc:docMk/>
            <pc:sldMk cId="4100463773" sldId="265"/>
            <ac:spMk id="3" creationId="{8B4CE9B5-D440-419B-85BE-11CA89A32EE2}"/>
          </ac:spMkLst>
        </pc:spChg>
        <pc:spChg chg="del">
          <ac:chgData name="Christina B" userId="e20762cc780906c0" providerId="LiveId" clId="{5CC05B0C-DF05-4AC9-8A62-36AA1E0CA992}" dt="2021-07-05T18:21:29.853" v="10889" actId="26606"/>
          <ac:spMkLst>
            <pc:docMk/>
            <pc:sldMk cId="4100463773" sldId="265"/>
            <ac:spMk id="9" creationId="{F13C74B1-5B17-4795-BED0-7140497B445A}"/>
          </ac:spMkLst>
        </pc:spChg>
        <pc:spChg chg="del">
          <ac:chgData name="Christina B" userId="e20762cc780906c0" providerId="LiveId" clId="{5CC05B0C-DF05-4AC9-8A62-36AA1E0CA992}" dt="2021-07-05T18:21:29.853" v="10889" actId="26606"/>
          <ac:spMkLst>
            <pc:docMk/>
            <pc:sldMk cId="4100463773" sldId="265"/>
            <ac:spMk id="11" creationId="{D4974D33-8DC5-464E-8C6D-BE58F0669C17}"/>
          </ac:spMkLst>
        </pc:spChg>
        <pc:spChg chg="add">
          <ac:chgData name="Christina B" userId="e20762cc780906c0" providerId="LiveId" clId="{5CC05B0C-DF05-4AC9-8A62-36AA1E0CA992}" dt="2021-07-05T18:21:29.853" v="10889" actId="26606"/>
          <ac:spMkLst>
            <pc:docMk/>
            <pc:sldMk cId="4100463773" sldId="265"/>
            <ac:spMk id="16" creationId="{979E27D9-03C7-44E2-9FF8-15D0C8506AF7}"/>
          </ac:spMkLst>
        </pc:spChg>
        <pc:spChg chg="add">
          <ac:chgData name="Christina B" userId="e20762cc780906c0" providerId="LiveId" clId="{5CC05B0C-DF05-4AC9-8A62-36AA1E0CA992}" dt="2021-07-05T18:21:29.853" v="10889" actId="26606"/>
          <ac:spMkLst>
            <pc:docMk/>
            <pc:sldMk cId="4100463773" sldId="265"/>
            <ac:spMk id="18" creationId="{EEBF1590-3B36-48EE-A89D-3B6F3CB256AB}"/>
          </ac:spMkLst>
        </pc:spChg>
        <pc:spChg chg="add">
          <ac:chgData name="Christina B" userId="e20762cc780906c0" providerId="LiveId" clId="{5CC05B0C-DF05-4AC9-8A62-36AA1E0CA992}" dt="2021-07-05T18:21:29.853" v="10889" actId="26606"/>
          <ac:spMkLst>
            <pc:docMk/>
            <pc:sldMk cId="4100463773" sldId="265"/>
            <ac:spMk id="20" creationId="{AC8F6C8C-AB5A-4548-942D-E3FD40ACBC49}"/>
          </ac:spMkLst>
        </pc:spChg>
        <pc:picChg chg="mod">
          <ac:chgData name="Christina B" userId="e20762cc780906c0" providerId="LiveId" clId="{5CC05B0C-DF05-4AC9-8A62-36AA1E0CA992}" dt="2021-07-05T18:21:29.853" v="10889" actId="26606"/>
          <ac:picMkLst>
            <pc:docMk/>
            <pc:sldMk cId="4100463773" sldId="265"/>
            <ac:picMk id="5" creationId="{759EB5C6-614F-4947-9D7A-DEF226256C6C}"/>
          </ac:picMkLst>
        </pc:picChg>
      </pc:sldChg>
      <pc:sldChg chg="addSp delSp modSp del mod setClrOvrMap">
        <pc:chgData name="Christina B" userId="e20762cc780906c0" providerId="LiveId" clId="{5CC05B0C-DF05-4AC9-8A62-36AA1E0CA992}" dt="2021-07-04T23:53:33.129" v="6325" actId="47"/>
        <pc:sldMkLst>
          <pc:docMk/>
          <pc:sldMk cId="2560763675" sldId="266"/>
        </pc:sldMkLst>
        <pc:spChg chg="mod">
          <ac:chgData name="Christina B" userId="e20762cc780906c0" providerId="LiveId" clId="{5CC05B0C-DF05-4AC9-8A62-36AA1E0CA992}" dt="2021-07-04T23:52:39.280" v="6322" actId="26606"/>
          <ac:spMkLst>
            <pc:docMk/>
            <pc:sldMk cId="2560763675" sldId="266"/>
            <ac:spMk id="2" creationId="{128DDF8C-45C7-4E8E-A378-E27068365C37}"/>
          </ac:spMkLst>
        </pc:spChg>
        <pc:spChg chg="del">
          <ac:chgData name="Christina B" userId="e20762cc780906c0" providerId="LiveId" clId="{5CC05B0C-DF05-4AC9-8A62-36AA1E0CA992}" dt="2021-07-04T23:43:39.423" v="6174" actId="22"/>
          <ac:spMkLst>
            <pc:docMk/>
            <pc:sldMk cId="2560763675" sldId="266"/>
            <ac:spMk id="3" creationId="{58B64375-0330-44BE-90EE-FC595B4C0A6C}"/>
          </ac:spMkLst>
        </pc:spChg>
        <pc:spChg chg="del">
          <ac:chgData name="Christina B" userId="e20762cc780906c0" providerId="LiveId" clId="{5CC05B0C-DF05-4AC9-8A62-36AA1E0CA992}" dt="2021-07-04T23:51:46.119" v="6316" actId="26606"/>
          <ac:spMkLst>
            <pc:docMk/>
            <pc:sldMk cId="2560763675" sldId="266"/>
            <ac:spMk id="8" creationId="{E92FEB64-6EEA-4759-B4A4-BD2C1E660BA8}"/>
          </ac:spMkLst>
        </pc:spChg>
        <pc:spChg chg="del">
          <ac:chgData name="Christina B" userId="e20762cc780906c0" providerId="LiveId" clId="{5CC05B0C-DF05-4AC9-8A62-36AA1E0CA992}" dt="2021-07-04T23:51:46.119" v="6316" actId="26606"/>
          <ac:spMkLst>
            <pc:docMk/>
            <pc:sldMk cId="2560763675" sldId="266"/>
            <ac:spMk id="10" creationId="{B10BB131-AC8E-4A8E-A5D1-36260F720C3B}"/>
          </ac:spMkLst>
        </pc:spChg>
        <pc:spChg chg="del">
          <ac:chgData name="Christina B" userId="e20762cc780906c0" providerId="LiveId" clId="{5CC05B0C-DF05-4AC9-8A62-36AA1E0CA992}" dt="2021-07-04T23:51:46.119" v="6316" actId="26606"/>
          <ac:spMkLst>
            <pc:docMk/>
            <pc:sldMk cId="2560763675" sldId="266"/>
            <ac:spMk id="12" creationId="{14847E93-7DC1-4D4B-8829-B19AA7137C50}"/>
          </ac:spMkLst>
        </pc:spChg>
        <pc:spChg chg="del">
          <ac:chgData name="Christina B" userId="e20762cc780906c0" providerId="LiveId" clId="{5CC05B0C-DF05-4AC9-8A62-36AA1E0CA992}" dt="2021-07-04T23:51:46.119" v="6316" actId="26606"/>
          <ac:spMkLst>
            <pc:docMk/>
            <pc:sldMk cId="2560763675" sldId="266"/>
            <ac:spMk id="14" creationId="{5566D6E1-03A1-4D73-A4E0-35D74D568A04}"/>
          </ac:spMkLst>
        </pc:spChg>
        <pc:spChg chg="del">
          <ac:chgData name="Christina B" userId="e20762cc780906c0" providerId="LiveId" clId="{5CC05B0C-DF05-4AC9-8A62-36AA1E0CA992}" dt="2021-07-04T23:51:46.119" v="6316" actId="26606"/>
          <ac:spMkLst>
            <pc:docMk/>
            <pc:sldMk cId="2560763675" sldId="266"/>
            <ac:spMk id="16" creationId="{9F835A99-04AC-494A-A572-AFE8413CC938}"/>
          </ac:spMkLst>
        </pc:spChg>
        <pc:spChg chg="del">
          <ac:chgData name="Christina B" userId="e20762cc780906c0" providerId="LiveId" clId="{5CC05B0C-DF05-4AC9-8A62-36AA1E0CA992}" dt="2021-07-04T23:51:46.119" v="6316" actId="26606"/>
          <ac:spMkLst>
            <pc:docMk/>
            <pc:sldMk cId="2560763675" sldId="266"/>
            <ac:spMk id="18" creationId="{7B786209-1B0B-4CA9-9BDD-F7327066A84D}"/>
          </ac:spMkLst>
        </pc:spChg>
        <pc:spChg chg="del">
          <ac:chgData name="Christina B" userId="e20762cc780906c0" providerId="LiveId" clId="{5CC05B0C-DF05-4AC9-8A62-36AA1E0CA992}" dt="2021-07-04T23:51:46.119" v="6316" actId="26606"/>
          <ac:spMkLst>
            <pc:docMk/>
            <pc:sldMk cId="2560763675" sldId="266"/>
            <ac:spMk id="20" creationId="{2D2964BB-484D-45AE-AD66-D407D0629652}"/>
          </ac:spMkLst>
        </pc:spChg>
        <pc:spChg chg="del">
          <ac:chgData name="Christina B" userId="e20762cc780906c0" providerId="LiveId" clId="{5CC05B0C-DF05-4AC9-8A62-36AA1E0CA992}" dt="2021-07-04T23:51:46.119" v="6316" actId="26606"/>
          <ac:spMkLst>
            <pc:docMk/>
            <pc:sldMk cId="2560763675" sldId="266"/>
            <ac:spMk id="22" creationId="{6691AC69-A76E-4DAB-B565-468B6B87ACF3}"/>
          </ac:spMkLst>
        </pc:spChg>
        <pc:spChg chg="add del">
          <ac:chgData name="Christina B" userId="e20762cc780906c0" providerId="LiveId" clId="{5CC05B0C-DF05-4AC9-8A62-36AA1E0CA992}" dt="2021-07-04T23:52:39.282" v="6323" actId="26606"/>
          <ac:spMkLst>
            <pc:docMk/>
            <pc:sldMk cId="2560763675" sldId="266"/>
            <ac:spMk id="27" creationId="{1707FC24-6981-43D9-B525-C7832BA22463}"/>
          </ac:spMkLst>
        </pc:spChg>
        <pc:spChg chg="add del">
          <ac:chgData name="Christina B" userId="e20762cc780906c0" providerId="LiveId" clId="{5CC05B0C-DF05-4AC9-8A62-36AA1E0CA992}" dt="2021-07-04T23:52:37.884" v="6320" actId="26606"/>
          <ac:spMkLst>
            <pc:docMk/>
            <pc:sldMk cId="2560763675" sldId="266"/>
            <ac:spMk id="32" creationId="{AB45A142-4255-493C-8284-5D566C121B10}"/>
          </ac:spMkLst>
        </pc:spChg>
        <pc:spChg chg="add del">
          <ac:chgData name="Christina B" userId="e20762cc780906c0" providerId="LiveId" clId="{5CC05B0C-DF05-4AC9-8A62-36AA1E0CA992}" dt="2021-07-04T23:52:39.280" v="6322" actId="26606"/>
          <ac:spMkLst>
            <pc:docMk/>
            <pc:sldMk cId="2560763675" sldId="266"/>
            <ac:spMk id="36" creationId="{A7A4B465-FBCC-4CD4-89A1-82992A7B47FF}"/>
          </ac:spMkLst>
        </pc:spChg>
        <pc:spChg chg="add del">
          <ac:chgData name="Christina B" userId="e20762cc780906c0" providerId="LiveId" clId="{5CC05B0C-DF05-4AC9-8A62-36AA1E0CA992}" dt="2021-07-04T23:52:39.280" v="6322" actId="26606"/>
          <ac:spMkLst>
            <pc:docMk/>
            <pc:sldMk cId="2560763675" sldId="266"/>
            <ac:spMk id="37" creationId="{1825AC39-5F85-4CAA-8A81-A1287086B2B6}"/>
          </ac:spMkLst>
        </pc:spChg>
        <pc:spChg chg="add del">
          <ac:chgData name="Christina B" userId="e20762cc780906c0" providerId="LiveId" clId="{5CC05B0C-DF05-4AC9-8A62-36AA1E0CA992}" dt="2021-07-04T23:52:39.280" v="6322" actId="26606"/>
          <ac:spMkLst>
            <pc:docMk/>
            <pc:sldMk cId="2560763675" sldId="266"/>
            <ac:spMk id="38" creationId="{909E572F-9CDC-4214-9D42-FF0017649590}"/>
          </ac:spMkLst>
        </pc:spChg>
        <pc:spChg chg="add del">
          <ac:chgData name="Christina B" userId="e20762cc780906c0" providerId="LiveId" clId="{5CC05B0C-DF05-4AC9-8A62-36AA1E0CA992}" dt="2021-07-04T23:52:39.280" v="6322" actId="26606"/>
          <ac:spMkLst>
            <pc:docMk/>
            <pc:sldMk cId="2560763675" sldId="266"/>
            <ac:spMk id="39" creationId="{95DA4D23-37FC-4B90-8188-F0377C5FF44B}"/>
          </ac:spMkLst>
        </pc:spChg>
        <pc:spChg chg="add">
          <ac:chgData name="Christina B" userId="e20762cc780906c0" providerId="LiveId" clId="{5CC05B0C-DF05-4AC9-8A62-36AA1E0CA992}" dt="2021-07-04T23:52:39.282" v="6323" actId="26606"/>
          <ac:spMkLst>
            <pc:docMk/>
            <pc:sldMk cId="2560763675" sldId="266"/>
            <ac:spMk id="41" creationId="{1707FC24-6981-43D9-B525-C7832BA22463}"/>
          </ac:spMkLst>
        </pc:spChg>
        <pc:picChg chg="add mod ord">
          <ac:chgData name="Christina B" userId="e20762cc780906c0" providerId="LiveId" clId="{5CC05B0C-DF05-4AC9-8A62-36AA1E0CA992}" dt="2021-07-04T23:52:39.280" v="6322" actId="26606"/>
          <ac:picMkLst>
            <pc:docMk/>
            <pc:sldMk cId="2560763675" sldId="266"/>
            <ac:picMk id="5" creationId="{91A52CB6-F606-463D-B69E-F38872D45DDD}"/>
          </ac:picMkLst>
        </pc:picChg>
        <pc:cxnChg chg="add del">
          <ac:chgData name="Christina B" userId="e20762cc780906c0" providerId="LiveId" clId="{5CC05B0C-DF05-4AC9-8A62-36AA1E0CA992}" dt="2021-07-04T23:52:37.884" v="6320" actId="26606"/>
          <ac:cxnSpMkLst>
            <pc:docMk/>
            <pc:sldMk cId="2560763675" sldId="266"/>
            <ac:cxnSpMk id="34" creationId="{38FB9660-F42F-4313-BBC4-47C007FE484C}"/>
          </ac:cxnSpMkLst>
        </pc:cxnChg>
      </pc:sldChg>
      <pc:sldChg chg="addSp delSp modSp mod setBg modNotesTx">
        <pc:chgData name="Christina B" userId="e20762cc780906c0" providerId="LiveId" clId="{5CC05B0C-DF05-4AC9-8A62-36AA1E0CA992}" dt="2021-07-05T18:30:19.887" v="11819" actId="20577"/>
        <pc:sldMkLst>
          <pc:docMk/>
          <pc:sldMk cId="3399619566" sldId="267"/>
        </pc:sldMkLst>
        <pc:spChg chg="mod">
          <ac:chgData name="Christina B" userId="e20762cc780906c0" providerId="LiveId" clId="{5CC05B0C-DF05-4AC9-8A62-36AA1E0CA992}" dt="2021-07-05T18:20:31.363" v="10876" actId="26606"/>
          <ac:spMkLst>
            <pc:docMk/>
            <pc:sldMk cId="3399619566" sldId="267"/>
            <ac:spMk id="2" creationId="{128DDF8C-45C7-4E8E-A378-E27068365C37}"/>
          </ac:spMkLst>
        </pc:spChg>
        <pc:spChg chg="del mod">
          <ac:chgData name="Christina B" userId="e20762cc780906c0" providerId="LiveId" clId="{5CC05B0C-DF05-4AC9-8A62-36AA1E0CA992}" dt="2021-07-04T23:54:51.544" v="6366" actId="26606"/>
          <ac:spMkLst>
            <pc:docMk/>
            <pc:sldMk cId="3399619566" sldId="267"/>
            <ac:spMk id="3" creationId="{58B64375-0330-44BE-90EE-FC595B4C0A6C}"/>
          </ac:spMkLst>
        </pc:spChg>
        <pc:spChg chg="del">
          <ac:chgData name="Christina B" userId="e20762cc780906c0" providerId="LiveId" clId="{5CC05B0C-DF05-4AC9-8A62-36AA1E0CA992}" dt="2021-07-04T23:54:51.544" v="6366" actId="26606"/>
          <ac:spMkLst>
            <pc:docMk/>
            <pc:sldMk cId="3399619566" sldId="267"/>
            <ac:spMk id="8" creationId="{E92FEB64-6EEA-4759-B4A4-BD2C1E660BA8}"/>
          </ac:spMkLst>
        </pc:spChg>
        <pc:spChg chg="del">
          <ac:chgData name="Christina B" userId="e20762cc780906c0" providerId="LiveId" clId="{5CC05B0C-DF05-4AC9-8A62-36AA1E0CA992}" dt="2021-07-04T23:54:51.544" v="6366" actId="26606"/>
          <ac:spMkLst>
            <pc:docMk/>
            <pc:sldMk cId="3399619566" sldId="267"/>
            <ac:spMk id="10" creationId="{B10BB131-AC8E-4A8E-A5D1-36260F720C3B}"/>
          </ac:spMkLst>
        </pc:spChg>
        <pc:spChg chg="del">
          <ac:chgData name="Christina B" userId="e20762cc780906c0" providerId="LiveId" clId="{5CC05B0C-DF05-4AC9-8A62-36AA1E0CA992}" dt="2021-07-04T23:54:51.544" v="6366" actId="26606"/>
          <ac:spMkLst>
            <pc:docMk/>
            <pc:sldMk cId="3399619566" sldId="267"/>
            <ac:spMk id="12" creationId="{14847E93-7DC1-4D4B-8829-B19AA7137C50}"/>
          </ac:spMkLst>
        </pc:spChg>
        <pc:spChg chg="del">
          <ac:chgData name="Christina B" userId="e20762cc780906c0" providerId="LiveId" clId="{5CC05B0C-DF05-4AC9-8A62-36AA1E0CA992}" dt="2021-07-04T23:54:51.544" v="6366" actId="26606"/>
          <ac:spMkLst>
            <pc:docMk/>
            <pc:sldMk cId="3399619566" sldId="267"/>
            <ac:spMk id="14" creationId="{5566D6E1-03A1-4D73-A4E0-35D74D568A04}"/>
          </ac:spMkLst>
        </pc:spChg>
        <pc:spChg chg="del">
          <ac:chgData name="Christina B" userId="e20762cc780906c0" providerId="LiveId" clId="{5CC05B0C-DF05-4AC9-8A62-36AA1E0CA992}" dt="2021-07-04T23:54:51.544" v="6366" actId="26606"/>
          <ac:spMkLst>
            <pc:docMk/>
            <pc:sldMk cId="3399619566" sldId="267"/>
            <ac:spMk id="16" creationId="{9F835A99-04AC-494A-A572-AFE8413CC938}"/>
          </ac:spMkLst>
        </pc:spChg>
        <pc:spChg chg="del">
          <ac:chgData name="Christina B" userId="e20762cc780906c0" providerId="LiveId" clId="{5CC05B0C-DF05-4AC9-8A62-36AA1E0CA992}" dt="2021-07-04T23:54:51.544" v="6366" actId="26606"/>
          <ac:spMkLst>
            <pc:docMk/>
            <pc:sldMk cId="3399619566" sldId="267"/>
            <ac:spMk id="18" creationId="{7B786209-1B0B-4CA9-9BDD-F7327066A84D}"/>
          </ac:spMkLst>
        </pc:spChg>
        <pc:spChg chg="del">
          <ac:chgData name="Christina B" userId="e20762cc780906c0" providerId="LiveId" clId="{5CC05B0C-DF05-4AC9-8A62-36AA1E0CA992}" dt="2021-07-04T23:54:51.544" v="6366" actId="26606"/>
          <ac:spMkLst>
            <pc:docMk/>
            <pc:sldMk cId="3399619566" sldId="267"/>
            <ac:spMk id="20" creationId="{2D2964BB-484D-45AE-AD66-D407D0629652}"/>
          </ac:spMkLst>
        </pc:spChg>
        <pc:spChg chg="del">
          <ac:chgData name="Christina B" userId="e20762cc780906c0" providerId="LiveId" clId="{5CC05B0C-DF05-4AC9-8A62-36AA1E0CA992}" dt="2021-07-04T23:54:51.544" v="6366" actId="26606"/>
          <ac:spMkLst>
            <pc:docMk/>
            <pc:sldMk cId="3399619566" sldId="267"/>
            <ac:spMk id="22" creationId="{6691AC69-A76E-4DAB-B565-468B6B87ACF3}"/>
          </ac:spMkLst>
        </pc:spChg>
        <pc:spChg chg="add del">
          <ac:chgData name="Christina B" userId="e20762cc780906c0" providerId="LiveId" clId="{5CC05B0C-DF05-4AC9-8A62-36AA1E0CA992}" dt="2021-07-05T18:20:31.363" v="10876" actId="26606"/>
          <ac:spMkLst>
            <pc:docMk/>
            <pc:sldMk cId="3399619566" sldId="267"/>
            <ac:spMk id="28" creationId="{A3EFF7B1-6CB7-47D1-AD37-B870CA2B2151}"/>
          </ac:spMkLst>
        </pc:spChg>
        <pc:spChg chg="add del">
          <ac:chgData name="Christina B" userId="e20762cc780906c0" providerId="LiveId" clId="{5CC05B0C-DF05-4AC9-8A62-36AA1E0CA992}" dt="2021-07-05T18:20:31.363" v="10876" actId="26606"/>
          <ac:spMkLst>
            <pc:docMk/>
            <pc:sldMk cId="3399619566" sldId="267"/>
            <ac:spMk id="30" creationId="{7FA2962B-21B6-4689-A95D-A8FF6ADE47F1}"/>
          </ac:spMkLst>
        </pc:spChg>
        <pc:spChg chg="add del">
          <ac:chgData name="Christina B" userId="e20762cc780906c0" providerId="LiveId" clId="{5CC05B0C-DF05-4AC9-8A62-36AA1E0CA992}" dt="2021-07-05T18:20:31.363" v="10876" actId="26606"/>
          <ac:spMkLst>
            <pc:docMk/>
            <pc:sldMk cId="3399619566" sldId="267"/>
            <ac:spMk id="46" creationId="{A00D2CE1-35C1-46E6-BD59-CEE668BD90F4}"/>
          </ac:spMkLst>
        </pc:spChg>
        <pc:spChg chg="add del">
          <ac:chgData name="Christina B" userId="e20762cc780906c0" providerId="LiveId" clId="{5CC05B0C-DF05-4AC9-8A62-36AA1E0CA992}" dt="2021-07-05T18:20:31.363" v="10876" actId="26606"/>
          <ac:spMkLst>
            <pc:docMk/>
            <pc:sldMk cId="3399619566" sldId="267"/>
            <ac:spMk id="54" creationId="{E18403B7-F2C7-4C07-8522-21C31910902C}"/>
          </ac:spMkLst>
        </pc:spChg>
        <pc:spChg chg="add">
          <ac:chgData name="Christina B" userId="e20762cc780906c0" providerId="LiveId" clId="{5CC05B0C-DF05-4AC9-8A62-36AA1E0CA992}" dt="2021-07-05T18:20:31.363" v="10876" actId="26606"/>
          <ac:spMkLst>
            <pc:docMk/>
            <pc:sldMk cId="3399619566" sldId="267"/>
            <ac:spMk id="65" creationId="{BACC6370-2D7E-4714-9D71-7542949D7D5D}"/>
          </ac:spMkLst>
        </pc:spChg>
        <pc:spChg chg="add">
          <ac:chgData name="Christina B" userId="e20762cc780906c0" providerId="LiveId" clId="{5CC05B0C-DF05-4AC9-8A62-36AA1E0CA992}" dt="2021-07-05T18:20:31.363" v="10876" actId="26606"/>
          <ac:spMkLst>
            <pc:docMk/>
            <pc:sldMk cId="3399619566" sldId="267"/>
            <ac:spMk id="67" creationId="{F68B3F68-107C-434F-AA38-110D5EA91B85}"/>
          </ac:spMkLst>
        </pc:spChg>
        <pc:spChg chg="add">
          <ac:chgData name="Christina B" userId="e20762cc780906c0" providerId="LiveId" clId="{5CC05B0C-DF05-4AC9-8A62-36AA1E0CA992}" dt="2021-07-05T18:20:31.363" v="10876" actId="26606"/>
          <ac:spMkLst>
            <pc:docMk/>
            <pc:sldMk cId="3399619566" sldId="267"/>
            <ac:spMk id="69" creationId="{AAD0DBB9-1A4B-4391-81D4-CB19F9AB918A}"/>
          </ac:spMkLst>
        </pc:spChg>
        <pc:spChg chg="add">
          <ac:chgData name="Christina B" userId="e20762cc780906c0" providerId="LiveId" clId="{5CC05B0C-DF05-4AC9-8A62-36AA1E0CA992}" dt="2021-07-05T18:20:31.363" v="10876" actId="26606"/>
          <ac:spMkLst>
            <pc:docMk/>
            <pc:sldMk cId="3399619566" sldId="267"/>
            <ac:spMk id="71" creationId="{063BBA22-50EA-4C4D-BE05-F1CE4E63AA56}"/>
          </ac:spMkLst>
        </pc:spChg>
        <pc:grpChg chg="add del">
          <ac:chgData name="Christina B" userId="e20762cc780906c0" providerId="LiveId" clId="{5CC05B0C-DF05-4AC9-8A62-36AA1E0CA992}" dt="2021-07-05T18:20:31.363" v="10876" actId="26606"/>
          <ac:grpSpMkLst>
            <pc:docMk/>
            <pc:sldMk cId="3399619566" sldId="267"/>
            <ac:grpSpMk id="32" creationId="{A745280D-ED36-41FE-8EB1-CE597C99CFE8}"/>
          </ac:grpSpMkLst>
        </pc:grpChg>
        <pc:grpChg chg="add del">
          <ac:chgData name="Christina B" userId="e20762cc780906c0" providerId="LiveId" clId="{5CC05B0C-DF05-4AC9-8A62-36AA1E0CA992}" dt="2021-07-05T18:20:31.363" v="10876" actId="26606"/>
          <ac:grpSpMkLst>
            <pc:docMk/>
            <pc:sldMk cId="3399619566" sldId="267"/>
            <ac:grpSpMk id="38" creationId="{80E95A5C-1E97-41C3-9DEC-245FF6DEBF1F}"/>
          </ac:grpSpMkLst>
        </pc:grpChg>
        <pc:grpChg chg="add del">
          <ac:chgData name="Christina B" userId="e20762cc780906c0" providerId="LiveId" clId="{5CC05B0C-DF05-4AC9-8A62-36AA1E0CA992}" dt="2021-07-05T18:20:31.363" v="10876" actId="26606"/>
          <ac:grpSpMkLst>
            <pc:docMk/>
            <pc:sldMk cId="3399619566" sldId="267"/>
            <ac:grpSpMk id="48" creationId="{A58DCE86-9AE1-46D1-96D6-04B8B3EDF6FA}"/>
          </ac:grpSpMkLst>
        </pc:grpChg>
        <pc:grpChg chg="add del">
          <ac:chgData name="Christina B" userId="e20762cc780906c0" providerId="LiveId" clId="{5CC05B0C-DF05-4AC9-8A62-36AA1E0CA992}" dt="2021-07-05T18:20:31.363" v="10876" actId="26606"/>
          <ac:grpSpMkLst>
            <pc:docMk/>
            <pc:sldMk cId="3399619566" sldId="267"/>
            <ac:grpSpMk id="56" creationId="{23B58CC6-A99E-43AF-A467-256F19287FB8}"/>
          </ac:grpSpMkLst>
        </pc:grpChg>
        <pc:graphicFrameChg chg="add mod modGraphic">
          <ac:chgData name="Christina B" userId="e20762cc780906c0" providerId="LiveId" clId="{5CC05B0C-DF05-4AC9-8A62-36AA1E0CA992}" dt="2021-07-05T18:20:31.363" v="10876" actId="26606"/>
          <ac:graphicFrameMkLst>
            <pc:docMk/>
            <pc:sldMk cId="3399619566" sldId="267"/>
            <ac:graphicFrameMk id="24" creationId="{83839C16-4432-47F0-92DD-421ED9B02221}"/>
          </ac:graphicFrameMkLst>
        </pc:graphicFrameChg>
      </pc:sldChg>
      <pc:sldChg chg="addSp delSp modSp mod setBg modNotesTx">
        <pc:chgData name="Christina B" userId="e20762cc780906c0" providerId="LiveId" clId="{5CC05B0C-DF05-4AC9-8A62-36AA1E0CA992}" dt="2021-07-05T23:30:44.157" v="13389" actId="20577"/>
        <pc:sldMkLst>
          <pc:docMk/>
          <pc:sldMk cId="3453759128" sldId="268"/>
        </pc:sldMkLst>
        <pc:spChg chg="mod">
          <ac:chgData name="Christina B" userId="e20762cc780906c0" providerId="LiveId" clId="{5CC05B0C-DF05-4AC9-8A62-36AA1E0CA992}" dt="2021-07-05T18:18:34.949" v="10870" actId="26606"/>
          <ac:spMkLst>
            <pc:docMk/>
            <pc:sldMk cId="3453759128" sldId="268"/>
            <ac:spMk id="2" creationId="{128DDF8C-45C7-4E8E-A378-E27068365C37}"/>
          </ac:spMkLst>
        </pc:spChg>
        <pc:spChg chg="del mod">
          <ac:chgData name="Christina B" userId="e20762cc780906c0" providerId="LiveId" clId="{5CC05B0C-DF05-4AC9-8A62-36AA1E0CA992}" dt="2021-07-04T23:56:08.493" v="6407" actId="26606"/>
          <ac:spMkLst>
            <pc:docMk/>
            <pc:sldMk cId="3453759128" sldId="268"/>
            <ac:spMk id="3" creationId="{58B64375-0330-44BE-90EE-FC595B4C0A6C}"/>
          </ac:spMkLst>
        </pc:spChg>
        <pc:spChg chg="del">
          <ac:chgData name="Christina B" userId="e20762cc780906c0" providerId="LiveId" clId="{5CC05B0C-DF05-4AC9-8A62-36AA1E0CA992}" dt="2021-07-04T23:56:08.493" v="6407" actId="26606"/>
          <ac:spMkLst>
            <pc:docMk/>
            <pc:sldMk cId="3453759128" sldId="268"/>
            <ac:spMk id="8" creationId="{E92FEB64-6EEA-4759-B4A4-BD2C1E660BA8}"/>
          </ac:spMkLst>
        </pc:spChg>
        <pc:spChg chg="del">
          <ac:chgData name="Christina B" userId="e20762cc780906c0" providerId="LiveId" clId="{5CC05B0C-DF05-4AC9-8A62-36AA1E0CA992}" dt="2021-07-04T23:56:08.493" v="6407" actId="26606"/>
          <ac:spMkLst>
            <pc:docMk/>
            <pc:sldMk cId="3453759128" sldId="268"/>
            <ac:spMk id="10" creationId="{B10BB131-AC8E-4A8E-A5D1-36260F720C3B}"/>
          </ac:spMkLst>
        </pc:spChg>
        <pc:spChg chg="del">
          <ac:chgData name="Christina B" userId="e20762cc780906c0" providerId="LiveId" clId="{5CC05B0C-DF05-4AC9-8A62-36AA1E0CA992}" dt="2021-07-04T23:56:08.493" v="6407" actId="26606"/>
          <ac:spMkLst>
            <pc:docMk/>
            <pc:sldMk cId="3453759128" sldId="268"/>
            <ac:spMk id="12" creationId="{14847E93-7DC1-4D4B-8829-B19AA7137C50}"/>
          </ac:spMkLst>
        </pc:spChg>
        <pc:spChg chg="del">
          <ac:chgData name="Christina B" userId="e20762cc780906c0" providerId="LiveId" clId="{5CC05B0C-DF05-4AC9-8A62-36AA1E0CA992}" dt="2021-07-04T23:56:08.493" v="6407" actId="26606"/>
          <ac:spMkLst>
            <pc:docMk/>
            <pc:sldMk cId="3453759128" sldId="268"/>
            <ac:spMk id="14" creationId="{5566D6E1-03A1-4D73-A4E0-35D74D568A04}"/>
          </ac:spMkLst>
        </pc:spChg>
        <pc:spChg chg="del">
          <ac:chgData name="Christina B" userId="e20762cc780906c0" providerId="LiveId" clId="{5CC05B0C-DF05-4AC9-8A62-36AA1E0CA992}" dt="2021-07-04T23:56:08.493" v="6407" actId="26606"/>
          <ac:spMkLst>
            <pc:docMk/>
            <pc:sldMk cId="3453759128" sldId="268"/>
            <ac:spMk id="16" creationId="{9F835A99-04AC-494A-A572-AFE8413CC938}"/>
          </ac:spMkLst>
        </pc:spChg>
        <pc:spChg chg="del">
          <ac:chgData name="Christina B" userId="e20762cc780906c0" providerId="LiveId" clId="{5CC05B0C-DF05-4AC9-8A62-36AA1E0CA992}" dt="2021-07-04T23:56:08.493" v="6407" actId="26606"/>
          <ac:spMkLst>
            <pc:docMk/>
            <pc:sldMk cId="3453759128" sldId="268"/>
            <ac:spMk id="18" creationId="{7B786209-1B0B-4CA9-9BDD-F7327066A84D}"/>
          </ac:spMkLst>
        </pc:spChg>
        <pc:spChg chg="del">
          <ac:chgData name="Christina B" userId="e20762cc780906c0" providerId="LiveId" clId="{5CC05B0C-DF05-4AC9-8A62-36AA1E0CA992}" dt="2021-07-04T23:56:08.493" v="6407" actId="26606"/>
          <ac:spMkLst>
            <pc:docMk/>
            <pc:sldMk cId="3453759128" sldId="268"/>
            <ac:spMk id="20" creationId="{2D2964BB-484D-45AE-AD66-D407D0629652}"/>
          </ac:spMkLst>
        </pc:spChg>
        <pc:spChg chg="del">
          <ac:chgData name="Christina B" userId="e20762cc780906c0" providerId="LiveId" clId="{5CC05B0C-DF05-4AC9-8A62-36AA1E0CA992}" dt="2021-07-04T23:56:08.493" v="6407" actId="26606"/>
          <ac:spMkLst>
            <pc:docMk/>
            <pc:sldMk cId="3453759128" sldId="268"/>
            <ac:spMk id="22" creationId="{6691AC69-A76E-4DAB-B565-468B6B87ACF3}"/>
          </ac:spMkLst>
        </pc:spChg>
        <pc:spChg chg="add del">
          <ac:chgData name="Christina B" userId="e20762cc780906c0" providerId="LiveId" clId="{5CC05B0C-DF05-4AC9-8A62-36AA1E0CA992}" dt="2021-07-05T18:18:34.949" v="10870" actId="26606"/>
          <ac:spMkLst>
            <pc:docMk/>
            <pc:sldMk cId="3453759128" sldId="268"/>
            <ac:spMk id="28" creationId="{A3EFF7B1-6CB7-47D1-AD37-B870CA2B2151}"/>
          </ac:spMkLst>
        </pc:spChg>
        <pc:spChg chg="add del">
          <ac:chgData name="Christina B" userId="e20762cc780906c0" providerId="LiveId" clId="{5CC05B0C-DF05-4AC9-8A62-36AA1E0CA992}" dt="2021-07-05T18:18:34.949" v="10870" actId="26606"/>
          <ac:spMkLst>
            <pc:docMk/>
            <pc:sldMk cId="3453759128" sldId="268"/>
            <ac:spMk id="30" creationId="{7FA2962B-21B6-4689-A95D-A8FF6ADE47F1}"/>
          </ac:spMkLst>
        </pc:spChg>
        <pc:spChg chg="add del">
          <ac:chgData name="Christina B" userId="e20762cc780906c0" providerId="LiveId" clId="{5CC05B0C-DF05-4AC9-8A62-36AA1E0CA992}" dt="2021-07-05T18:18:34.949" v="10870" actId="26606"/>
          <ac:spMkLst>
            <pc:docMk/>
            <pc:sldMk cId="3453759128" sldId="268"/>
            <ac:spMk id="46" creationId="{A00D2CE1-35C1-46E6-BD59-CEE668BD90F4}"/>
          </ac:spMkLst>
        </pc:spChg>
        <pc:spChg chg="add del">
          <ac:chgData name="Christina B" userId="e20762cc780906c0" providerId="LiveId" clId="{5CC05B0C-DF05-4AC9-8A62-36AA1E0CA992}" dt="2021-07-05T18:18:34.949" v="10870" actId="26606"/>
          <ac:spMkLst>
            <pc:docMk/>
            <pc:sldMk cId="3453759128" sldId="268"/>
            <ac:spMk id="54" creationId="{E18403B7-F2C7-4C07-8522-21C31910902C}"/>
          </ac:spMkLst>
        </pc:spChg>
        <pc:spChg chg="add">
          <ac:chgData name="Christina B" userId="e20762cc780906c0" providerId="LiveId" clId="{5CC05B0C-DF05-4AC9-8A62-36AA1E0CA992}" dt="2021-07-05T18:18:34.949" v="10870" actId="26606"/>
          <ac:spMkLst>
            <pc:docMk/>
            <pc:sldMk cId="3453759128" sldId="268"/>
            <ac:spMk id="65" creationId="{08E89D5E-1885-4160-AC77-CC471DD1D0DB}"/>
          </ac:spMkLst>
        </pc:spChg>
        <pc:grpChg chg="add del">
          <ac:chgData name="Christina B" userId="e20762cc780906c0" providerId="LiveId" clId="{5CC05B0C-DF05-4AC9-8A62-36AA1E0CA992}" dt="2021-07-05T18:18:34.949" v="10870" actId="26606"/>
          <ac:grpSpMkLst>
            <pc:docMk/>
            <pc:sldMk cId="3453759128" sldId="268"/>
            <ac:grpSpMk id="32" creationId="{A745280D-ED36-41FE-8EB1-CE597C99CFE8}"/>
          </ac:grpSpMkLst>
        </pc:grpChg>
        <pc:grpChg chg="add del">
          <ac:chgData name="Christina B" userId="e20762cc780906c0" providerId="LiveId" clId="{5CC05B0C-DF05-4AC9-8A62-36AA1E0CA992}" dt="2021-07-05T18:18:34.949" v="10870" actId="26606"/>
          <ac:grpSpMkLst>
            <pc:docMk/>
            <pc:sldMk cId="3453759128" sldId="268"/>
            <ac:grpSpMk id="38" creationId="{80E95A5C-1E97-41C3-9DEC-245FF6DEBF1F}"/>
          </ac:grpSpMkLst>
        </pc:grpChg>
        <pc:grpChg chg="add del">
          <ac:chgData name="Christina B" userId="e20762cc780906c0" providerId="LiveId" clId="{5CC05B0C-DF05-4AC9-8A62-36AA1E0CA992}" dt="2021-07-05T18:18:34.949" v="10870" actId="26606"/>
          <ac:grpSpMkLst>
            <pc:docMk/>
            <pc:sldMk cId="3453759128" sldId="268"/>
            <ac:grpSpMk id="48" creationId="{A58DCE86-9AE1-46D1-96D6-04B8B3EDF6FA}"/>
          </ac:grpSpMkLst>
        </pc:grpChg>
        <pc:grpChg chg="add del">
          <ac:chgData name="Christina B" userId="e20762cc780906c0" providerId="LiveId" clId="{5CC05B0C-DF05-4AC9-8A62-36AA1E0CA992}" dt="2021-07-05T18:18:34.949" v="10870" actId="26606"/>
          <ac:grpSpMkLst>
            <pc:docMk/>
            <pc:sldMk cId="3453759128" sldId="268"/>
            <ac:grpSpMk id="56" creationId="{23B58CC6-A99E-43AF-A467-256F19287FB8}"/>
          </ac:grpSpMkLst>
        </pc:grpChg>
        <pc:graphicFrameChg chg="add mod modGraphic">
          <ac:chgData name="Christina B" userId="e20762cc780906c0" providerId="LiveId" clId="{5CC05B0C-DF05-4AC9-8A62-36AA1E0CA992}" dt="2021-07-05T18:18:34.949" v="10870" actId="26606"/>
          <ac:graphicFrameMkLst>
            <pc:docMk/>
            <pc:sldMk cId="3453759128" sldId="268"/>
            <ac:graphicFrameMk id="24" creationId="{7C7D2FD6-F3BF-499E-BA42-721E609842C5}"/>
          </ac:graphicFrameMkLst>
        </pc:graphicFrameChg>
        <pc:cxnChg chg="add">
          <ac:chgData name="Christina B" userId="e20762cc780906c0" providerId="LiveId" clId="{5CC05B0C-DF05-4AC9-8A62-36AA1E0CA992}" dt="2021-07-05T18:18:34.949" v="10870" actId="26606"/>
          <ac:cxnSpMkLst>
            <pc:docMk/>
            <pc:sldMk cId="3453759128" sldId="268"/>
            <ac:cxnSpMk id="67" creationId="{550D2BD1-98F9-412D-905B-3A843EF4078B}"/>
          </ac:cxnSpMkLst>
        </pc:cxnChg>
      </pc:sldChg>
      <pc:sldChg chg="addSp delSp modSp mod modNotesTx">
        <pc:chgData name="Christina B" userId="e20762cc780906c0" providerId="LiveId" clId="{5CC05B0C-DF05-4AC9-8A62-36AA1E0CA992}" dt="2021-07-06T00:12:55.744" v="14621"/>
        <pc:sldMkLst>
          <pc:docMk/>
          <pc:sldMk cId="4258466614" sldId="269"/>
        </pc:sldMkLst>
        <pc:spChg chg="mod">
          <ac:chgData name="Christina B" userId="e20762cc780906c0" providerId="LiveId" clId="{5CC05B0C-DF05-4AC9-8A62-36AA1E0CA992}" dt="2021-07-05T18:17:50.146" v="10861" actId="26606"/>
          <ac:spMkLst>
            <pc:docMk/>
            <pc:sldMk cId="4258466614" sldId="269"/>
            <ac:spMk id="2" creationId="{EAA3A383-9EB0-44C6-99B4-592FBD048472}"/>
          </ac:spMkLst>
        </pc:spChg>
        <pc:spChg chg="del">
          <ac:chgData name="Christina B" userId="e20762cc780906c0" providerId="LiveId" clId="{5CC05B0C-DF05-4AC9-8A62-36AA1E0CA992}" dt="2021-07-04T20:56:58.939" v="4992" actId="26606"/>
          <ac:spMkLst>
            <pc:docMk/>
            <pc:sldMk cId="4258466614" sldId="269"/>
            <ac:spMk id="3" creationId="{0E51B15F-2D50-4D3D-BF90-5DC295C53C1E}"/>
          </ac:spMkLst>
        </pc:spChg>
        <pc:spChg chg="del">
          <ac:chgData name="Christina B" userId="e20762cc780906c0" providerId="LiveId" clId="{5CC05B0C-DF05-4AC9-8A62-36AA1E0CA992}" dt="2021-07-04T20:56:58.939" v="4992" actId="26606"/>
          <ac:spMkLst>
            <pc:docMk/>
            <pc:sldMk cId="4258466614" sldId="269"/>
            <ac:spMk id="8" creationId="{389575E1-3389-451A-A5F7-27854C25C599}"/>
          </ac:spMkLst>
        </pc:spChg>
        <pc:spChg chg="del">
          <ac:chgData name="Christina B" userId="e20762cc780906c0" providerId="LiveId" clId="{5CC05B0C-DF05-4AC9-8A62-36AA1E0CA992}" dt="2021-07-04T20:56:58.939" v="4992" actId="26606"/>
          <ac:spMkLst>
            <pc:docMk/>
            <pc:sldMk cId="4258466614" sldId="269"/>
            <ac:spMk id="10" creationId="{A53CCC5C-D88E-40FB-B30B-23DCDBD01D37}"/>
          </ac:spMkLst>
        </pc:spChg>
        <pc:spChg chg="del">
          <ac:chgData name="Christina B" userId="e20762cc780906c0" providerId="LiveId" clId="{5CC05B0C-DF05-4AC9-8A62-36AA1E0CA992}" dt="2021-07-04T20:56:58.939" v="4992" actId="26606"/>
          <ac:spMkLst>
            <pc:docMk/>
            <pc:sldMk cId="4258466614" sldId="269"/>
            <ac:spMk id="12" creationId="{081E4A58-353D-44AE-B2FC-2A74E2E400F7}"/>
          </ac:spMkLst>
        </pc:spChg>
        <pc:spChg chg="add del">
          <ac:chgData name="Christina B" userId="e20762cc780906c0" providerId="LiveId" clId="{5CC05B0C-DF05-4AC9-8A62-36AA1E0CA992}" dt="2021-07-05T18:17:50.146" v="10861" actId="26606"/>
          <ac:spMkLst>
            <pc:docMk/>
            <pc:sldMk cId="4258466614" sldId="269"/>
            <ac:spMk id="17" creationId="{49F388DC-C47F-4048-9B69-F1644A2A1610}"/>
          </ac:spMkLst>
        </pc:spChg>
        <pc:spChg chg="add del">
          <ac:chgData name="Christina B" userId="e20762cc780906c0" providerId="LiveId" clId="{5CC05B0C-DF05-4AC9-8A62-36AA1E0CA992}" dt="2021-07-05T18:17:50.146" v="10861" actId="26606"/>
          <ac:spMkLst>
            <pc:docMk/>
            <pc:sldMk cId="4258466614" sldId="269"/>
            <ac:spMk id="19" creationId="{422C035D-D3AD-4301-A1B5-D4C91E3C5855}"/>
          </ac:spMkLst>
        </pc:spChg>
        <pc:spChg chg="add del">
          <ac:chgData name="Christina B" userId="e20762cc780906c0" providerId="LiveId" clId="{5CC05B0C-DF05-4AC9-8A62-36AA1E0CA992}" dt="2021-07-05T18:17:50.146" v="10861" actId="26606"/>
          <ac:spMkLst>
            <pc:docMk/>
            <pc:sldMk cId="4258466614" sldId="269"/>
            <ac:spMk id="21" creationId="{C9957036-C837-4C4C-BBF0-4A0EC52AE1E1}"/>
          </ac:spMkLst>
        </pc:spChg>
        <pc:spChg chg="add del">
          <ac:chgData name="Christina B" userId="e20762cc780906c0" providerId="LiveId" clId="{5CC05B0C-DF05-4AC9-8A62-36AA1E0CA992}" dt="2021-07-05T18:17:50.146" v="10861" actId="26606"/>
          <ac:spMkLst>
            <pc:docMk/>
            <pc:sldMk cId="4258466614" sldId="269"/>
            <ac:spMk id="23" creationId="{98C1887B-FB03-4296-8352-8CFA0080FC24}"/>
          </ac:spMkLst>
        </pc:spChg>
        <pc:spChg chg="add">
          <ac:chgData name="Christina B" userId="e20762cc780906c0" providerId="LiveId" clId="{5CC05B0C-DF05-4AC9-8A62-36AA1E0CA992}" dt="2021-07-05T18:17:50.146" v="10861" actId="26606"/>
          <ac:spMkLst>
            <pc:docMk/>
            <pc:sldMk cId="4258466614" sldId="269"/>
            <ac:spMk id="28" creationId="{8C790BE2-4E4F-4AAF-81A2-4A6F4885EBE6}"/>
          </ac:spMkLst>
        </pc:spChg>
        <pc:spChg chg="add">
          <ac:chgData name="Christina B" userId="e20762cc780906c0" providerId="LiveId" clId="{5CC05B0C-DF05-4AC9-8A62-36AA1E0CA992}" dt="2021-07-05T18:17:50.146" v="10861" actId="26606"/>
          <ac:spMkLst>
            <pc:docMk/>
            <pc:sldMk cId="4258466614" sldId="269"/>
            <ac:spMk id="30" creationId="{D28B54C3-B57B-472A-B96E-1FCB67093DC2}"/>
          </ac:spMkLst>
        </pc:spChg>
        <pc:spChg chg="add">
          <ac:chgData name="Christina B" userId="e20762cc780906c0" providerId="LiveId" clId="{5CC05B0C-DF05-4AC9-8A62-36AA1E0CA992}" dt="2021-07-05T18:17:50.146" v="10861" actId="26606"/>
          <ac:spMkLst>
            <pc:docMk/>
            <pc:sldMk cId="4258466614" sldId="269"/>
            <ac:spMk id="32" creationId="{7DB3C429-F8DA-49B9-AF84-21996FCF78B5}"/>
          </ac:spMkLst>
        </pc:spChg>
        <pc:spChg chg="add">
          <ac:chgData name="Christina B" userId="e20762cc780906c0" providerId="LiveId" clId="{5CC05B0C-DF05-4AC9-8A62-36AA1E0CA992}" dt="2021-07-05T18:17:50.146" v="10861" actId="26606"/>
          <ac:spMkLst>
            <pc:docMk/>
            <pc:sldMk cId="4258466614" sldId="269"/>
            <ac:spMk id="34" creationId="{E12088DD-B1AD-40E0-8B86-1D87A2CCD9BE}"/>
          </ac:spMkLst>
        </pc:spChg>
        <pc:spChg chg="add">
          <ac:chgData name="Christina B" userId="e20762cc780906c0" providerId="LiveId" clId="{5CC05B0C-DF05-4AC9-8A62-36AA1E0CA992}" dt="2021-07-05T18:17:50.146" v="10861" actId="26606"/>
          <ac:spMkLst>
            <pc:docMk/>
            <pc:sldMk cId="4258466614" sldId="269"/>
            <ac:spMk id="36" creationId="{C4C9F2B0-1044-46EB-8AEB-C3BFFDE6C2CC}"/>
          </ac:spMkLst>
        </pc:spChg>
        <pc:spChg chg="add">
          <ac:chgData name="Christina B" userId="e20762cc780906c0" providerId="LiveId" clId="{5CC05B0C-DF05-4AC9-8A62-36AA1E0CA992}" dt="2021-07-05T18:17:50.146" v="10861" actId="26606"/>
          <ac:spMkLst>
            <pc:docMk/>
            <pc:sldMk cId="4258466614" sldId="269"/>
            <ac:spMk id="38" creationId="{0C395952-4E26-45A2-8756-2ADFD6E53C6E}"/>
          </ac:spMkLst>
        </pc:spChg>
        <pc:spChg chg="add">
          <ac:chgData name="Christina B" userId="e20762cc780906c0" providerId="LiveId" clId="{5CC05B0C-DF05-4AC9-8A62-36AA1E0CA992}" dt="2021-07-05T18:17:50.146" v="10861" actId="26606"/>
          <ac:spMkLst>
            <pc:docMk/>
            <pc:sldMk cId="4258466614" sldId="269"/>
            <ac:spMk id="40" creationId="{4734BADF-9461-4621-B112-2D7BABEA7DD0}"/>
          </ac:spMkLst>
        </pc:spChg>
      </pc:sldChg>
      <pc:sldChg chg="addSp delSp modSp mod addAnim modNotesTx">
        <pc:chgData name="Christina B" userId="e20762cc780906c0" providerId="LiveId" clId="{5CC05B0C-DF05-4AC9-8A62-36AA1E0CA992}" dt="2021-07-06T00:19:31.009" v="14880" actId="20577"/>
        <pc:sldMkLst>
          <pc:docMk/>
          <pc:sldMk cId="1853674799" sldId="270"/>
        </pc:sldMkLst>
        <pc:spChg chg="mod">
          <ac:chgData name="Christina B" userId="e20762cc780906c0" providerId="LiveId" clId="{5CC05B0C-DF05-4AC9-8A62-36AA1E0CA992}" dt="2021-07-05T18:18:06.986" v="10864" actId="26606"/>
          <ac:spMkLst>
            <pc:docMk/>
            <pc:sldMk cId="1853674799" sldId="270"/>
            <ac:spMk id="2" creationId="{DDEED542-BA6F-4757-8411-7CC50F9CB1F7}"/>
          </ac:spMkLst>
        </pc:spChg>
        <pc:spChg chg="del">
          <ac:chgData name="Christina B" userId="e20762cc780906c0" providerId="LiveId" clId="{5CC05B0C-DF05-4AC9-8A62-36AA1E0CA992}" dt="2021-07-04T20:54:11.304" v="4976" actId="26606"/>
          <ac:spMkLst>
            <pc:docMk/>
            <pc:sldMk cId="1853674799" sldId="270"/>
            <ac:spMk id="3" creationId="{5BE37BA4-4DD9-4BB5-8C6B-448AAC6D606D}"/>
          </ac:spMkLst>
        </pc:spChg>
        <pc:spChg chg="del">
          <ac:chgData name="Christina B" userId="e20762cc780906c0" providerId="LiveId" clId="{5CC05B0C-DF05-4AC9-8A62-36AA1E0CA992}" dt="2021-07-04T20:54:11.304" v="4976" actId="26606"/>
          <ac:spMkLst>
            <pc:docMk/>
            <pc:sldMk cId="1853674799" sldId="270"/>
            <ac:spMk id="8" creationId="{389575E1-3389-451A-A5F7-27854C25C599}"/>
          </ac:spMkLst>
        </pc:spChg>
        <pc:spChg chg="del">
          <ac:chgData name="Christina B" userId="e20762cc780906c0" providerId="LiveId" clId="{5CC05B0C-DF05-4AC9-8A62-36AA1E0CA992}" dt="2021-07-04T20:54:11.304" v="4976" actId="26606"/>
          <ac:spMkLst>
            <pc:docMk/>
            <pc:sldMk cId="1853674799" sldId="270"/>
            <ac:spMk id="10" creationId="{A53CCC5C-D88E-40FB-B30B-23DCDBD01D37}"/>
          </ac:spMkLst>
        </pc:spChg>
        <pc:spChg chg="del">
          <ac:chgData name="Christina B" userId="e20762cc780906c0" providerId="LiveId" clId="{5CC05B0C-DF05-4AC9-8A62-36AA1E0CA992}" dt="2021-07-04T20:54:11.304" v="4976" actId="26606"/>
          <ac:spMkLst>
            <pc:docMk/>
            <pc:sldMk cId="1853674799" sldId="270"/>
            <ac:spMk id="12" creationId="{081E4A58-353D-44AE-B2FC-2A74E2E400F7}"/>
          </ac:spMkLst>
        </pc:spChg>
        <pc:spChg chg="add del">
          <ac:chgData name="Christina B" userId="e20762cc780906c0" providerId="LiveId" clId="{5CC05B0C-DF05-4AC9-8A62-36AA1E0CA992}" dt="2021-07-05T18:18:06.986" v="10864" actId="26606"/>
          <ac:spMkLst>
            <pc:docMk/>
            <pc:sldMk cId="1853674799" sldId="270"/>
            <ac:spMk id="17" creationId="{49F388DC-C47F-4048-9B69-F1644A2A1610}"/>
          </ac:spMkLst>
        </pc:spChg>
        <pc:spChg chg="add del">
          <ac:chgData name="Christina B" userId="e20762cc780906c0" providerId="LiveId" clId="{5CC05B0C-DF05-4AC9-8A62-36AA1E0CA992}" dt="2021-07-05T18:18:06.986" v="10864" actId="26606"/>
          <ac:spMkLst>
            <pc:docMk/>
            <pc:sldMk cId="1853674799" sldId="270"/>
            <ac:spMk id="19" creationId="{422C035D-D3AD-4301-A1B5-D4C91E3C5855}"/>
          </ac:spMkLst>
        </pc:spChg>
        <pc:spChg chg="add del">
          <ac:chgData name="Christina B" userId="e20762cc780906c0" providerId="LiveId" clId="{5CC05B0C-DF05-4AC9-8A62-36AA1E0CA992}" dt="2021-07-05T18:18:06.986" v="10864" actId="26606"/>
          <ac:spMkLst>
            <pc:docMk/>
            <pc:sldMk cId="1853674799" sldId="270"/>
            <ac:spMk id="21" creationId="{C9957036-C837-4C4C-BBF0-4A0EC52AE1E1}"/>
          </ac:spMkLst>
        </pc:spChg>
        <pc:spChg chg="add del">
          <ac:chgData name="Christina B" userId="e20762cc780906c0" providerId="LiveId" clId="{5CC05B0C-DF05-4AC9-8A62-36AA1E0CA992}" dt="2021-07-05T18:18:06.986" v="10864" actId="26606"/>
          <ac:spMkLst>
            <pc:docMk/>
            <pc:sldMk cId="1853674799" sldId="270"/>
            <ac:spMk id="23" creationId="{98C1887B-FB03-4296-8352-8CFA0080FC24}"/>
          </ac:spMkLst>
        </pc:spChg>
        <pc:spChg chg="add">
          <ac:chgData name="Christina B" userId="e20762cc780906c0" providerId="LiveId" clId="{5CC05B0C-DF05-4AC9-8A62-36AA1E0CA992}" dt="2021-07-05T18:18:06.986" v="10864" actId="26606"/>
          <ac:spMkLst>
            <pc:docMk/>
            <pc:sldMk cId="1853674799" sldId="270"/>
            <ac:spMk id="28" creationId="{8C790BE2-4E4F-4AAF-81A2-4A6F4885EBE6}"/>
          </ac:spMkLst>
        </pc:spChg>
        <pc:spChg chg="add">
          <ac:chgData name="Christina B" userId="e20762cc780906c0" providerId="LiveId" clId="{5CC05B0C-DF05-4AC9-8A62-36AA1E0CA992}" dt="2021-07-05T18:18:06.986" v="10864" actId="26606"/>
          <ac:spMkLst>
            <pc:docMk/>
            <pc:sldMk cId="1853674799" sldId="270"/>
            <ac:spMk id="30" creationId="{D28B54C3-B57B-472A-B96E-1FCB67093DC2}"/>
          </ac:spMkLst>
        </pc:spChg>
        <pc:spChg chg="add">
          <ac:chgData name="Christina B" userId="e20762cc780906c0" providerId="LiveId" clId="{5CC05B0C-DF05-4AC9-8A62-36AA1E0CA992}" dt="2021-07-05T18:18:06.986" v="10864" actId="26606"/>
          <ac:spMkLst>
            <pc:docMk/>
            <pc:sldMk cId="1853674799" sldId="270"/>
            <ac:spMk id="32" creationId="{7DB3C429-F8DA-49B9-AF84-21996FCF78B5}"/>
          </ac:spMkLst>
        </pc:spChg>
        <pc:spChg chg="add">
          <ac:chgData name="Christina B" userId="e20762cc780906c0" providerId="LiveId" clId="{5CC05B0C-DF05-4AC9-8A62-36AA1E0CA992}" dt="2021-07-05T18:18:06.986" v="10864" actId="26606"/>
          <ac:spMkLst>
            <pc:docMk/>
            <pc:sldMk cId="1853674799" sldId="270"/>
            <ac:spMk id="34" creationId="{E12088DD-B1AD-40E0-8B86-1D87A2CCD9BE}"/>
          </ac:spMkLst>
        </pc:spChg>
        <pc:spChg chg="add">
          <ac:chgData name="Christina B" userId="e20762cc780906c0" providerId="LiveId" clId="{5CC05B0C-DF05-4AC9-8A62-36AA1E0CA992}" dt="2021-07-05T18:18:06.986" v="10864" actId="26606"/>
          <ac:spMkLst>
            <pc:docMk/>
            <pc:sldMk cId="1853674799" sldId="270"/>
            <ac:spMk id="36" creationId="{C4C9F2B0-1044-46EB-8AEB-C3BFFDE6C2CC}"/>
          </ac:spMkLst>
        </pc:spChg>
        <pc:spChg chg="add">
          <ac:chgData name="Christina B" userId="e20762cc780906c0" providerId="LiveId" clId="{5CC05B0C-DF05-4AC9-8A62-36AA1E0CA992}" dt="2021-07-05T18:18:06.986" v="10864" actId="26606"/>
          <ac:spMkLst>
            <pc:docMk/>
            <pc:sldMk cId="1853674799" sldId="270"/>
            <ac:spMk id="38" creationId="{0C395952-4E26-45A2-8756-2ADFD6E53C6E}"/>
          </ac:spMkLst>
        </pc:spChg>
        <pc:spChg chg="add">
          <ac:chgData name="Christina B" userId="e20762cc780906c0" providerId="LiveId" clId="{5CC05B0C-DF05-4AC9-8A62-36AA1E0CA992}" dt="2021-07-05T18:18:06.986" v="10864" actId="26606"/>
          <ac:spMkLst>
            <pc:docMk/>
            <pc:sldMk cId="1853674799" sldId="270"/>
            <ac:spMk id="40" creationId="{4734BADF-9461-4621-B112-2D7BABEA7DD0}"/>
          </ac:spMkLst>
        </pc:spChg>
      </pc:sldChg>
      <pc:sldChg chg="addSp delSp modSp mod modNotesTx">
        <pc:chgData name="Christina B" userId="e20762cc780906c0" providerId="LiveId" clId="{5CC05B0C-DF05-4AC9-8A62-36AA1E0CA992}" dt="2021-07-06T00:34:09.261" v="15201" actId="20577"/>
        <pc:sldMkLst>
          <pc:docMk/>
          <pc:sldMk cId="164066413" sldId="271"/>
        </pc:sldMkLst>
        <pc:spChg chg="mod">
          <ac:chgData name="Christina B" userId="e20762cc780906c0" providerId="LiveId" clId="{5CC05B0C-DF05-4AC9-8A62-36AA1E0CA992}" dt="2021-07-05T18:17:37.838" v="10860" actId="26606"/>
          <ac:spMkLst>
            <pc:docMk/>
            <pc:sldMk cId="164066413" sldId="271"/>
            <ac:spMk id="2" creationId="{F08464D9-FC10-44FE-AC0C-E189F8FEE88B}"/>
          </ac:spMkLst>
        </pc:spChg>
        <pc:spChg chg="mod">
          <ac:chgData name="Christina B" userId="e20762cc780906c0" providerId="LiveId" clId="{5CC05B0C-DF05-4AC9-8A62-36AA1E0CA992}" dt="2021-07-05T18:17:37.838" v="10860" actId="26606"/>
          <ac:spMkLst>
            <pc:docMk/>
            <pc:sldMk cId="164066413" sldId="271"/>
            <ac:spMk id="3" creationId="{3578283E-C4E9-468C-86D1-23D943AFDBA3}"/>
          </ac:spMkLst>
        </pc:spChg>
        <pc:spChg chg="del">
          <ac:chgData name="Christina B" userId="e20762cc780906c0" providerId="LiveId" clId="{5CC05B0C-DF05-4AC9-8A62-36AA1E0CA992}" dt="2021-07-05T18:17:37.838" v="10860" actId="26606"/>
          <ac:spMkLst>
            <pc:docMk/>
            <pc:sldMk cId="164066413" sldId="271"/>
            <ac:spMk id="15" creationId="{F837543A-6020-4505-A233-C9DB4BF74011}"/>
          </ac:spMkLst>
        </pc:spChg>
        <pc:spChg chg="del">
          <ac:chgData name="Christina B" userId="e20762cc780906c0" providerId="LiveId" clId="{5CC05B0C-DF05-4AC9-8A62-36AA1E0CA992}" dt="2021-07-05T18:17:37.838" v="10860" actId="26606"/>
          <ac:spMkLst>
            <pc:docMk/>
            <pc:sldMk cId="164066413" sldId="271"/>
            <ac:spMk id="17" creationId="{35B16301-FB18-48BA-A6DD-C37CAF6F9A18}"/>
          </ac:spMkLst>
        </pc:spChg>
        <pc:spChg chg="del">
          <ac:chgData name="Christina B" userId="e20762cc780906c0" providerId="LiveId" clId="{5CC05B0C-DF05-4AC9-8A62-36AA1E0CA992}" dt="2021-07-05T18:17:37.838" v="10860" actId="26606"/>
          <ac:spMkLst>
            <pc:docMk/>
            <pc:sldMk cId="164066413" sldId="271"/>
            <ac:spMk id="19" creationId="{C3C0D90E-074A-4F52-9B11-B52BEF4BCBE5}"/>
          </ac:spMkLst>
        </pc:spChg>
        <pc:spChg chg="del">
          <ac:chgData name="Christina B" userId="e20762cc780906c0" providerId="LiveId" clId="{5CC05B0C-DF05-4AC9-8A62-36AA1E0CA992}" dt="2021-07-05T18:17:37.838" v="10860" actId="26606"/>
          <ac:spMkLst>
            <pc:docMk/>
            <pc:sldMk cId="164066413" sldId="271"/>
            <ac:spMk id="21" creationId="{CABBD4C1-E6F8-46F6-8152-A8A97490BF4D}"/>
          </ac:spMkLst>
        </pc:spChg>
        <pc:spChg chg="del">
          <ac:chgData name="Christina B" userId="e20762cc780906c0" providerId="LiveId" clId="{5CC05B0C-DF05-4AC9-8A62-36AA1E0CA992}" dt="2021-07-05T18:17:37.838" v="10860" actId="26606"/>
          <ac:spMkLst>
            <pc:docMk/>
            <pc:sldMk cId="164066413" sldId="271"/>
            <ac:spMk id="23" creationId="{83BA5EF5-1FE9-4BF9-83BB-269BCDDF6156}"/>
          </ac:spMkLst>
        </pc:spChg>
        <pc:spChg chg="del">
          <ac:chgData name="Christina B" userId="e20762cc780906c0" providerId="LiveId" clId="{5CC05B0C-DF05-4AC9-8A62-36AA1E0CA992}" dt="2021-07-05T18:17:37.838" v="10860" actId="26606"/>
          <ac:spMkLst>
            <pc:docMk/>
            <pc:sldMk cId="164066413" sldId="271"/>
            <ac:spMk id="27" creationId="{88853921-7BC9-4BDE-ACAB-133C683C82D6}"/>
          </ac:spMkLst>
        </pc:spChg>
        <pc:spChg chg="del">
          <ac:chgData name="Christina B" userId="e20762cc780906c0" providerId="LiveId" clId="{5CC05B0C-DF05-4AC9-8A62-36AA1E0CA992}" dt="2021-07-05T18:17:37.838" v="10860" actId="26606"/>
          <ac:spMkLst>
            <pc:docMk/>
            <pc:sldMk cId="164066413" sldId="271"/>
            <ac:spMk id="29" creationId="{09192968-3AE7-4470-A61C-97294BB92731}"/>
          </ac:spMkLst>
        </pc:spChg>
        <pc:spChg chg="del">
          <ac:chgData name="Christina B" userId="e20762cc780906c0" providerId="LiveId" clId="{5CC05B0C-DF05-4AC9-8A62-36AA1E0CA992}" dt="2021-07-05T18:17:37.838" v="10860" actId="26606"/>
          <ac:spMkLst>
            <pc:docMk/>
            <pc:sldMk cId="164066413" sldId="271"/>
            <ac:spMk id="31" creationId="{3AB72E55-43E4-4356-BFE8-E2102CB0B505}"/>
          </ac:spMkLst>
        </pc:spChg>
        <pc:spChg chg="add">
          <ac:chgData name="Christina B" userId="e20762cc780906c0" providerId="LiveId" clId="{5CC05B0C-DF05-4AC9-8A62-36AA1E0CA992}" dt="2021-07-05T18:17:37.838" v="10860" actId="26606"/>
          <ac:spMkLst>
            <pc:docMk/>
            <pc:sldMk cId="164066413" sldId="271"/>
            <ac:spMk id="36" creationId="{1B15ED52-F352-441B-82BF-E0EA34836D08}"/>
          </ac:spMkLst>
        </pc:spChg>
        <pc:spChg chg="add">
          <ac:chgData name="Christina B" userId="e20762cc780906c0" providerId="LiveId" clId="{5CC05B0C-DF05-4AC9-8A62-36AA1E0CA992}" dt="2021-07-05T18:17:37.838" v="10860" actId="26606"/>
          <ac:spMkLst>
            <pc:docMk/>
            <pc:sldMk cId="164066413" sldId="271"/>
            <ac:spMk id="38" creationId="{3B2E3793-BFE6-45A2-9B7B-E18844431C99}"/>
          </ac:spMkLst>
        </pc:spChg>
        <pc:spChg chg="add">
          <ac:chgData name="Christina B" userId="e20762cc780906c0" providerId="LiveId" clId="{5CC05B0C-DF05-4AC9-8A62-36AA1E0CA992}" dt="2021-07-05T18:17:37.838" v="10860" actId="26606"/>
          <ac:spMkLst>
            <pc:docMk/>
            <pc:sldMk cId="164066413" sldId="271"/>
            <ac:spMk id="40" creationId="{BC4C4868-CB8F-4AF9-9CDB-8108F2C19B67}"/>
          </ac:spMkLst>
        </pc:spChg>
        <pc:spChg chg="add">
          <ac:chgData name="Christina B" userId="e20762cc780906c0" providerId="LiveId" clId="{5CC05B0C-DF05-4AC9-8A62-36AA1E0CA992}" dt="2021-07-05T18:17:37.838" v="10860" actId="26606"/>
          <ac:spMkLst>
            <pc:docMk/>
            <pc:sldMk cId="164066413" sldId="271"/>
            <ac:spMk id="42" creationId="{375E0459-6403-40CD-989D-56A4407CA12E}"/>
          </ac:spMkLst>
        </pc:spChg>
        <pc:spChg chg="add">
          <ac:chgData name="Christina B" userId="e20762cc780906c0" providerId="LiveId" clId="{5CC05B0C-DF05-4AC9-8A62-36AA1E0CA992}" dt="2021-07-05T18:17:37.838" v="10860" actId="26606"/>
          <ac:spMkLst>
            <pc:docMk/>
            <pc:sldMk cId="164066413" sldId="271"/>
            <ac:spMk id="44" creationId="{53E5B1A8-3AC9-4BD1-9BBC-78CA94F2D1BA}"/>
          </ac:spMkLst>
        </pc:spChg>
        <pc:cxnChg chg="del">
          <ac:chgData name="Christina B" userId="e20762cc780906c0" providerId="LiveId" clId="{5CC05B0C-DF05-4AC9-8A62-36AA1E0CA992}" dt="2021-07-05T18:17:37.838" v="10860" actId="26606"/>
          <ac:cxnSpMkLst>
            <pc:docMk/>
            <pc:sldMk cId="164066413" sldId="271"/>
            <ac:cxnSpMk id="25" creationId="{4B3BCACB-5880-460B-9606-8C433A9AF99D}"/>
          </ac:cxnSpMkLst>
        </pc:cxnChg>
      </pc:sldChg>
      <pc:sldChg chg="addSp delSp modSp mod modNotesTx">
        <pc:chgData name="Christina B" userId="e20762cc780906c0" providerId="LiveId" clId="{5CC05B0C-DF05-4AC9-8A62-36AA1E0CA992}" dt="2021-07-05T18:17:20.855" v="10859" actId="26606"/>
        <pc:sldMkLst>
          <pc:docMk/>
          <pc:sldMk cId="2995651392" sldId="272"/>
        </pc:sldMkLst>
        <pc:spChg chg="mod">
          <ac:chgData name="Christina B" userId="e20762cc780906c0" providerId="LiveId" clId="{5CC05B0C-DF05-4AC9-8A62-36AA1E0CA992}" dt="2021-07-05T18:17:20.855" v="10859" actId="26606"/>
          <ac:spMkLst>
            <pc:docMk/>
            <pc:sldMk cId="2995651392" sldId="272"/>
            <ac:spMk id="2" creationId="{52981F7F-3940-4E6C-9197-69168664401E}"/>
          </ac:spMkLst>
        </pc:spChg>
        <pc:spChg chg="del">
          <ac:chgData name="Christina B" userId="e20762cc780906c0" providerId="LiveId" clId="{5CC05B0C-DF05-4AC9-8A62-36AA1E0CA992}" dt="2021-07-05T18:17:20.855" v="10859" actId="26606"/>
          <ac:spMkLst>
            <pc:docMk/>
            <pc:sldMk cId="2995651392" sldId="272"/>
            <ac:spMk id="16" creationId="{347D6575-0B06-40B2-9D0F-298202F6BCAC}"/>
          </ac:spMkLst>
        </pc:spChg>
        <pc:spChg chg="del">
          <ac:chgData name="Christina B" userId="e20762cc780906c0" providerId="LiveId" clId="{5CC05B0C-DF05-4AC9-8A62-36AA1E0CA992}" dt="2021-07-05T18:17:20.855" v="10859" actId="26606"/>
          <ac:spMkLst>
            <pc:docMk/>
            <pc:sldMk cId="2995651392" sldId="272"/>
            <ac:spMk id="18" creationId="{E2B33195-5BCA-4BB7-A82D-6739522687DD}"/>
          </ac:spMkLst>
        </pc:spChg>
        <pc:spChg chg="del">
          <ac:chgData name="Christina B" userId="e20762cc780906c0" providerId="LiveId" clId="{5CC05B0C-DF05-4AC9-8A62-36AA1E0CA992}" dt="2021-07-05T18:17:20.855" v="10859" actId="26606"/>
          <ac:spMkLst>
            <pc:docMk/>
            <pc:sldMk cId="2995651392" sldId="272"/>
            <ac:spMk id="20" creationId="{CF8AD9F3-9AF6-494F-83A3-2F677563935C}"/>
          </ac:spMkLst>
        </pc:spChg>
        <pc:spChg chg="del">
          <ac:chgData name="Christina B" userId="e20762cc780906c0" providerId="LiveId" clId="{5CC05B0C-DF05-4AC9-8A62-36AA1E0CA992}" dt="2021-07-05T18:17:20.855" v="10859" actId="26606"/>
          <ac:spMkLst>
            <pc:docMk/>
            <pc:sldMk cId="2995651392" sldId="272"/>
            <ac:spMk id="22" creationId="{0DA5DB8B-7E5C-4ABC-8069-A9A8806F3976}"/>
          </ac:spMkLst>
        </pc:spChg>
        <pc:spChg chg="add">
          <ac:chgData name="Christina B" userId="e20762cc780906c0" providerId="LiveId" clId="{5CC05B0C-DF05-4AC9-8A62-36AA1E0CA992}" dt="2021-07-05T18:17:20.855" v="10859" actId="26606"/>
          <ac:spMkLst>
            <pc:docMk/>
            <pc:sldMk cId="2995651392" sldId="272"/>
            <ac:spMk id="27" creationId="{A8384FB5-9ADC-4DDC-881B-597D56F5B15D}"/>
          </ac:spMkLst>
        </pc:spChg>
        <pc:spChg chg="add">
          <ac:chgData name="Christina B" userId="e20762cc780906c0" providerId="LiveId" clId="{5CC05B0C-DF05-4AC9-8A62-36AA1E0CA992}" dt="2021-07-05T18:17:20.855" v="10859" actId="26606"/>
          <ac:spMkLst>
            <pc:docMk/>
            <pc:sldMk cId="2995651392" sldId="272"/>
            <ac:spMk id="29" creationId="{91E5A9A7-95C6-4F4F-B00E-C82E07FE62EF}"/>
          </ac:spMkLst>
        </pc:spChg>
        <pc:spChg chg="add">
          <ac:chgData name="Christina B" userId="e20762cc780906c0" providerId="LiveId" clId="{5CC05B0C-DF05-4AC9-8A62-36AA1E0CA992}" dt="2021-07-05T18:17:20.855" v="10859" actId="26606"/>
          <ac:spMkLst>
            <pc:docMk/>
            <pc:sldMk cId="2995651392" sldId="272"/>
            <ac:spMk id="31" creationId="{D07DD2DE-F619-49DD-B5E7-03A290FF4ED1}"/>
          </ac:spMkLst>
        </pc:spChg>
        <pc:spChg chg="add">
          <ac:chgData name="Christina B" userId="e20762cc780906c0" providerId="LiveId" clId="{5CC05B0C-DF05-4AC9-8A62-36AA1E0CA992}" dt="2021-07-05T18:17:20.855" v="10859" actId="26606"/>
          <ac:spMkLst>
            <pc:docMk/>
            <pc:sldMk cId="2995651392" sldId="272"/>
            <ac:spMk id="33" creationId="{85149191-5F60-4A28-AAFF-039F96B0F3EC}"/>
          </ac:spMkLst>
        </pc:spChg>
        <pc:spChg chg="add">
          <ac:chgData name="Christina B" userId="e20762cc780906c0" providerId="LiveId" clId="{5CC05B0C-DF05-4AC9-8A62-36AA1E0CA992}" dt="2021-07-05T18:17:20.855" v="10859" actId="26606"/>
          <ac:spMkLst>
            <pc:docMk/>
            <pc:sldMk cId="2995651392" sldId="272"/>
            <ac:spMk id="35" creationId="{F8260ED5-17F7-4158-B241-D51DD4CF1B7E}"/>
          </ac:spMkLst>
        </pc:spChg>
        <pc:picChg chg="mod">
          <ac:chgData name="Christina B" userId="e20762cc780906c0" providerId="LiveId" clId="{5CC05B0C-DF05-4AC9-8A62-36AA1E0CA992}" dt="2021-07-05T18:17:20.855" v="10859" actId="26606"/>
          <ac:picMkLst>
            <pc:docMk/>
            <pc:sldMk cId="2995651392" sldId="272"/>
            <ac:picMk id="5" creationId="{BC19C67D-3819-4AD7-A365-203764093916}"/>
          </ac:picMkLst>
        </pc:picChg>
      </pc:sldChg>
      <pc:sldChg chg="addSp delSp modSp mod modNotesTx">
        <pc:chgData name="Christina B" userId="e20762cc780906c0" providerId="LiveId" clId="{5CC05B0C-DF05-4AC9-8A62-36AA1E0CA992}" dt="2021-07-05T18:17:15.126" v="10858" actId="26606"/>
        <pc:sldMkLst>
          <pc:docMk/>
          <pc:sldMk cId="2776772543" sldId="273"/>
        </pc:sldMkLst>
        <pc:spChg chg="mod">
          <ac:chgData name="Christina B" userId="e20762cc780906c0" providerId="LiveId" clId="{5CC05B0C-DF05-4AC9-8A62-36AA1E0CA992}" dt="2021-07-05T18:17:15.126" v="10858" actId="26606"/>
          <ac:spMkLst>
            <pc:docMk/>
            <pc:sldMk cId="2776772543" sldId="273"/>
            <ac:spMk id="2" creationId="{0936A370-B087-494B-8208-B9624EE9C390}"/>
          </ac:spMkLst>
        </pc:spChg>
        <pc:spChg chg="del mod">
          <ac:chgData name="Christina B" userId="e20762cc780906c0" providerId="LiveId" clId="{5CC05B0C-DF05-4AC9-8A62-36AA1E0CA992}" dt="2021-07-05T18:17:15.126" v="10858" actId="26606"/>
          <ac:spMkLst>
            <pc:docMk/>
            <pc:sldMk cId="2776772543" sldId="273"/>
            <ac:spMk id="3" creationId="{9C7F7F12-8A90-45A5-821E-5AA8AC0204E9}"/>
          </ac:spMkLst>
        </pc:spChg>
        <pc:spChg chg="del">
          <ac:chgData name="Christina B" userId="e20762cc780906c0" providerId="LiveId" clId="{5CC05B0C-DF05-4AC9-8A62-36AA1E0CA992}" dt="2021-07-05T18:17:15.126" v="10858" actId="26606"/>
          <ac:spMkLst>
            <pc:docMk/>
            <pc:sldMk cId="2776772543" sldId="273"/>
            <ac:spMk id="8" creationId="{C05CBC3C-2E5A-4839-8B9B-2E5A6ADF0F58}"/>
          </ac:spMkLst>
        </pc:spChg>
        <pc:spChg chg="del">
          <ac:chgData name="Christina B" userId="e20762cc780906c0" providerId="LiveId" clId="{5CC05B0C-DF05-4AC9-8A62-36AA1E0CA992}" dt="2021-07-05T18:17:15.126" v="10858" actId="26606"/>
          <ac:spMkLst>
            <pc:docMk/>
            <pc:sldMk cId="2776772543" sldId="273"/>
            <ac:spMk id="10" creationId="{827FF362-FC97-4BF5-949B-D4ADFA26E457}"/>
          </ac:spMkLst>
        </pc:spChg>
        <pc:spChg chg="add">
          <ac:chgData name="Christina B" userId="e20762cc780906c0" providerId="LiveId" clId="{5CC05B0C-DF05-4AC9-8A62-36AA1E0CA992}" dt="2021-07-05T18:17:15.126" v="10858" actId="26606"/>
          <ac:spMkLst>
            <pc:docMk/>
            <pc:sldMk cId="2776772543" sldId="273"/>
            <ac:spMk id="16" creationId="{BACC6370-2D7E-4714-9D71-7542949D7D5D}"/>
          </ac:spMkLst>
        </pc:spChg>
        <pc:spChg chg="add">
          <ac:chgData name="Christina B" userId="e20762cc780906c0" providerId="LiveId" clId="{5CC05B0C-DF05-4AC9-8A62-36AA1E0CA992}" dt="2021-07-05T18:17:15.126" v="10858" actId="26606"/>
          <ac:spMkLst>
            <pc:docMk/>
            <pc:sldMk cId="2776772543" sldId="273"/>
            <ac:spMk id="18" creationId="{256B2C21-A230-48C0-8DF1-C46611373C44}"/>
          </ac:spMkLst>
        </pc:spChg>
        <pc:spChg chg="add">
          <ac:chgData name="Christina B" userId="e20762cc780906c0" providerId="LiveId" clId="{5CC05B0C-DF05-4AC9-8A62-36AA1E0CA992}" dt="2021-07-05T18:17:15.126" v="10858" actId="26606"/>
          <ac:spMkLst>
            <pc:docMk/>
            <pc:sldMk cId="2776772543" sldId="273"/>
            <ac:spMk id="20" creationId="{3847E18C-932D-4C95-AABA-FEC7C9499AD7}"/>
          </ac:spMkLst>
        </pc:spChg>
        <pc:spChg chg="add">
          <ac:chgData name="Christina B" userId="e20762cc780906c0" providerId="LiveId" clId="{5CC05B0C-DF05-4AC9-8A62-36AA1E0CA992}" dt="2021-07-05T18:17:15.126" v="10858" actId="26606"/>
          <ac:spMkLst>
            <pc:docMk/>
            <pc:sldMk cId="2776772543" sldId="273"/>
            <ac:spMk id="22" creationId="{3150CB11-0C61-439E-910F-5787759E72A0}"/>
          </ac:spMkLst>
        </pc:spChg>
        <pc:spChg chg="add">
          <ac:chgData name="Christina B" userId="e20762cc780906c0" providerId="LiveId" clId="{5CC05B0C-DF05-4AC9-8A62-36AA1E0CA992}" dt="2021-07-05T18:17:15.126" v="10858" actId="26606"/>
          <ac:spMkLst>
            <pc:docMk/>
            <pc:sldMk cId="2776772543" sldId="273"/>
            <ac:spMk id="24" creationId="{43F8A58B-5155-44CE-A5FF-7647B47D0A7A}"/>
          </ac:spMkLst>
        </pc:spChg>
        <pc:spChg chg="add">
          <ac:chgData name="Christina B" userId="e20762cc780906c0" providerId="LiveId" clId="{5CC05B0C-DF05-4AC9-8A62-36AA1E0CA992}" dt="2021-07-05T18:17:15.126" v="10858" actId="26606"/>
          <ac:spMkLst>
            <pc:docMk/>
            <pc:sldMk cId="2776772543" sldId="273"/>
            <ac:spMk id="26" creationId="{443F2ACA-E6D6-4028-82DD-F03C262D5DE6}"/>
          </ac:spMkLst>
        </pc:spChg>
        <pc:graphicFrameChg chg="add">
          <ac:chgData name="Christina B" userId="e20762cc780906c0" providerId="LiveId" clId="{5CC05B0C-DF05-4AC9-8A62-36AA1E0CA992}" dt="2021-07-05T18:17:15.126" v="10858" actId="26606"/>
          <ac:graphicFrameMkLst>
            <pc:docMk/>
            <pc:sldMk cId="2776772543" sldId="273"/>
            <ac:graphicFrameMk id="12" creationId="{C8E6B280-6AA5-47AA-BAA3-945E23CA3055}"/>
          </ac:graphicFrameMkLst>
        </pc:graphicFrameChg>
      </pc:sldChg>
      <pc:sldChg chg="modSp del mod">
        <pc:chgData name="Christina B" userId="e20762cc780906c0" providerId="LiveId" clId="{5CC05B0C-DF05-4AC9-8A62-36AA1E0CA992}" dt="2021-07-04T20:38:34.538" v="3489" actId="2696"/>
        <pc:sldMkLst>
          <pc:docMk/>
          <pc:sldMk cId="4140278194" sldId="274"/>
        </pc:sldMkLst>
        <pc:spChg chg="mod">
          <ac:chgData name="Christina B" userId="e20762cc780906c0" providerId="LiveId" clId="{5CC05B0C-DF05-4AC9-8A62-36AA1E0CA992}" dt="2021-07-04T20:28:29.270" v="2626" actId="20577"/>
          <ac:spMkLst>
            <pc:docMk/>
            <pc:sldMk cId="4140278194" sldId="274"/>
            <ac:spMk id="2" creationId="{0936A370-B087-494B-8208-B9624EE9C390}"/>
          </ac:spMkLst>
        </pc:spChg>
        <pc:spChg chg="mod">
          <ac:chgData name="Christina B" userId="e20762cc780906c0" providerId="LiveId" clId="{5CC05B0C-DF05-4AC9-8A62-36AA1E0CA992}" dt="2021-07-04T20:28:34.023" v="2627" actId="20577"/>
          <ac:spMkLst>
            <pc:docMk/>
            <pc:sldMk cId="4140278194" sldId="274"/>
            <ac:spMk id="3" creationId="{9C7F7F12-8A90-45A5-821E-5AA8AC0204E9}"/>
          </ac:spMkLst>
        </pc:spChg>
      </pc:sldChg>
      <pc:sldChg chg="addSp delSp modSp mod setClrOvrMap modNotesTx">
        <pc:chgData name="Christina B" userId="e20762cc780906c0" providerId="LiveId" clId="{5CC05B0C-DF05-4AC9-8A62-36AA1E0CA992}" dt="2021-07-06T00:36:48.299" v="15224" actId="20577"/>
        <pc:sldMkLst>
          <pc:docMk/>
          <pc:sldMk cId="323801032" sldId="275"/>
        </pc:sldMkLst>
        <pc:spChg chg="mod">
          <ac:chgData name="Christina B" userId="e20762cc780906c0" providerId="LiveId" clId="{5CC05B0C-DF05-4AC9-8A62-36AA1E0CA992}" dt="2021-07-05T18:14:40.865" v="10848" actId="26606"/>
          <ac:spMkLst>
            <pc:docMk/>
            <pc:sldMk cId="323801032" sldId="275"/>
            <ac:spMk id="2" creationId="{E37C5307-4F38-4D7E-9DF5-925A2F75F7BB}"/>
          </ac:spMkLst>
        </pc:spChg>
        <pc:spChg chg="add del">
          <ac:chgData name="Christina B" userId="e20762cc780906c0" providerId="LiveId" clId="{5CC05B0C-DF05-4AC9-8A62-36AA1E0CA992}" dt="2021-07-05T18:14:40.865" v="10848" actId="26606"/>
          <ac:spMkLst>
            <pc:docMk/>
            <pc:sldMk cId="323801032" sldId="275"/>
            <ac:spMk id="29" creationId="{45D37F4E-DDB4-456B-97E0-9937730A039F}"/>
          </ac:spMkLst>
        </pc:spChg>
        <pc:spChg chg="add del">
          <ac:chgData name="Christina B" userId="e20762cc780906c0" providerId="LiveId" clId="{5CC05B0C-DF05-4AC9-8A62-36AA1E0CA992}" dt="2021-07-05T18:14:40.865" v="10848" actId="26606"/>
          <ac:spMkLst>
            <pc:docMk/>
            <pc:sldMk cId="323801032" sldId="275"/>
            <ac:spMk id="31" creationId="{B2DD41CD-8F47-4F56-AD12-4E2FF7696987}"/>
          </ac:spMkLst>
        </pc:spChg>
        <pc:spChg chg="add del">
          <ac:chgData name="Christina B" userId="e20762cc780906c0" providerId="LiveId" clId="{5CC05B0C-DF05-4AC9-8A62-36AA1E0CA992}" dt="2021-07-05T18:14:40.837" v="10847" actId="26606"/>
          <ac:spMkLst>
            <pc:docMk/>
            <pc:sldMk cId="323801032" sldId="275"/>
            <ac:spMk id="36" creationId="{56E9B3E6-E277-4D68-BA48-9CB43FFBD6E2}"/>
          </ac:spMkLst>
        </pc:spChg>
        <pc:spChg chg="add">
          <ac:chgData name="Christina B" userId="e20762cc780906c0" providerId="LiveId" clId="{5CC05B0C-DF05-4AC9-8A62-36AA1E0CA992}" dt="2021-07-05T18:14:40.865" v="10848" actId="26606"/>
          <ac:spMkLst>
            <pc:docMk/>
            <pc:sldMk cId="323801032" sldId="275"/>
            <ac:spMk id="42" creationId="{063BBA22-50EA-4C4D-BE05-F1CE4E63AA56}"/>
          </ac:spMkLst>
        </pc:spChg>
        <pc:spChg chg="add del">
          <ac:chgData name="Christina B" userId="e20762cc780906c0" providerId="LiveId" clId="{5CC05B0C-DF05-4AC9-8A62-36AA1E0CA992}" dt="2021-07-05T18:14:40.837" v="10847" actId="26606"/>
          <ac:spMkLst>
            <pc:docMk/>
            <pc:sldMk cId="323801032" sldId="275"/>
            <ac:spMk id="43" creationId="{D5B0017B-2ECA-49AF-B397-DC140825DF8D}"/>
          </ac:spMkLst>
        </pc:spChg>
        <pc:spChg chg="add">
          <ac:chgData name="Christina B" userId="e20762cc780906c0" providerId="LiveId" clId="{5CC05B0C-DF05-4AC9-8A62-36AA1E0CA992}" dt="2021-07-05T18:14:40.865" v="10848" actId="26606"/>
          <ac:spMkLst>
            <pc:docMk/>
            <pc:sldMk cId="323801032" sldId="275"/>
            <ac:spMk id="47" creationId="{BACC6370-2D7E-4714-9D71-7542949D7D5D}"/>
          </ac:spMkLst>
        </pc:spChg>
        <pc:spChg chg="add">
          <ac:chgData name="Christina B" userId="e20762cc780906c0" providerId="LiveId" clId="{5CC05B0C-DF05-4AC9-8A62-36AA1E0CA992}" dt="2021-07-05T18:14:40.865" v="10848" actId="26606"/>
          <ac:spMkLst>
            <pc:docMk/>
            <pc:sldMk cId="323801032" sldId="275"/>
            <ac:spMk id="48" creationId="{F68B3F68-107C-434F-AA38-110D5EA91B85}"/>
          </ac:spMkLst>
        </pc:spChg>
        <pc:spChg chg="add">
          <ac:chgData name="Christina B" userId="e20762cc780906c0" providerId="LiveId" clId="{5CC05B0C-DF05-4AC9-8A62-36AA1E0CA992}" dt="2021-07-05T18:14:40.865" v="10848" actId="26606"/>
          <ac:spMkLst>
            <pc:docMk/>
            <pc:sldMk cId="323801032" sldId="275"/>
            <ac:spMk id="49" creationId="{AAD0DBB9-1A4B-4391-81D4-CB19F9AB918A}"/>
          </ac:spMkLst>
        </pc:spChg>
        <pc:grpChg chg="add del">
          <ac:chgData name="Christina B" userId="e20762cc780906c0" providerId="LiveId" clId="{5CC05B0C-DF05-4AC9-8A62-36AA1E0CA992}" dt="2021-07-05T18:14:40.837" v="10847" actId="26606"/>
          <ac:grpSpMkLst>
            <pc:docMk/>
            <pc:sldMk cId="323801032" sldId="275"/>
            <ac:grpSpMk id="38" creationId="{AE1C45F0-260A-458C-96ED-C1F6D2151219}"/>
          </ac:grpSpMkLst>
        </pc:grpChg>
        <pc:graphicFrameChg chg="mod modGraphic">
          <ac:chgData name="Christina B" userId="e20762cc780906c0" providerId="LiveId" clId="{5CC05B0C-DF05-4AC9-8A62-36AA1E0CA992}" dt="2021-07-05T18:14:40.865" v="10848" actId="26606"/>
          <ac:graphicFrameMkLst>
            <pc:docMk/>
            <pc:sldMk cId="323801032" sldId="275"/>
            <ac:graphicFrameMk id="5" creationId="{E4D53FDF-5E5E-40C1-AB35-468102E3D8CB}"/>
          </ac:graphicFrameMkLst>
        </pc:graphicFrameChg>
        <pc:cxnChg chg="add del">
          <ac:chgData name="Christina B" userId="e20762cc780906c0" providerId="LiveId" clId="{5CC05B0C-DF05-4AC9-8A62-36AA1E0CA992}" dt="2021-07-05T18:14:40.837" v="10847" actId="26606"/>
          <ac:cxnSpMkLst>
            <pc:docMk/>
            <pc:sldMk cId="323801032" sldId="275"/>
            <ac:cxnSpMk id="45" creationId="{6CF1BAF6-AD41-4082-B212-8A1F9A2E8779}"/>
          </ac:cxnSpMkLst>
        </pc:cxnChg>
      </pc:sldChg>
      <pc:sldChg chg="addSp delSp modSp mod setBg modNotesTx">
        <pc:chgData name="Christina B" userId="e20762cc780906c0" providerId="LiveId" clId="{5CC05B0C-DF05-4AC9-8A62-36AA1E0CA992}" dt="2021-07-05T18:16:51.932" v="10857" actId="26606"/>
        <pc:sldMkLst>
          <pc:docMk/>
          <pc:sldMk cId="2260865444" sldId="276"/>
        </pc:sldMkLst>
        <pc:spChg chg="mod">
          <ac:chgData name="Christina B" userId="e20762cc780906c0" providerId="LiveId" clId="{5CC05B0C-DF05-4AC9-8A62-36AA1E0CA992}" dt="2021-07-05T18:16:51.932" v="10857" actId="26606"/>
          <ac:spMkLst>
            <pc:docMk/>
            <pc:sldMk cId="2260865444" sldId="276"/>
            <ac:spMk id="2" creationId="{7DA81029-F465-4B4C-B11C-64F618051524}"/>
          </ac:spMkLst>
        </pc:spChg>
        <pc:spChg chg="add del">
          <ac:chgData name="Christina B" userId="e20762cc780906c0" providerId="LiveId" clId="{5CC05B0C-DF05-4AC9-8A62-36AA1E0CA992}" dt="2021-07-03T23:32:31.088" v="1203" actId="26606"/>
          <ac:spMkLst>
            <pc:docMk/>
            <pc:sldMk cId="2260865444" sldId="276"/>
            <ac:spMk id="9" creationId="{6C4028FD-8BAA-4A19-BFDE-594D991B7552}"/>
          </ac:spMkLst>
        </pc:spChg>
        <pc:spChg chg="add del">
          <ac:chgData name="Christina B" userId="e20762cc780906c0" providerId="LiveId" clId="{5CC05B0C-DF05-4AC9-8A62-36AA1E0CA992}" dt="2021-07-05T18:16:51.932" v="10857" actId="26606"/>
          <ac:spMkLst>
            <pc:docMk/>
            <pc:sldMk cId="2260865444" sldId="276"/>
            <ac:spMk id="15" creationId="{C5E6CFF1-2F42-4E10-9A97-F116F46F53FE}"/>
          </ac:spMkLst>
        </pc:spChg>
        <pc:spChg chg="add del">
          <ac:chgData name="Christina B" userId="e20762cc780906c0" providerId="LiveId" clId="{5CC05B0C-DF05-4AC9-8A62-36AA1E0CA992}" dt="2021-07-05T18:16:51.809" v="10856" actId="26606"/>
          <ac:spMkLst>
            <pc:docMk/>
            <pc:sldMk cId="2260865444" sldId="276"/>
            <ac:spMk id="22" creationId="{B50AB553-2A96-4A92-96F2-93548E096954}"/>
          </ac:spMkLst>
        </pc:spChg>
        <pc:spChg chg="add">
          <ac:chgData name="Christina B" userId="e20762cc780906c0" providerId="LiveId" clId="{5CC05B0C-DF05-4AC9-8A62-36AA1E0CA992}" dt="2021-07-05T18:16:51.932" v="10857" actId="26606"/>
          <ac:spMkLst>
            <pc:docMk/>
            <pc:sldMk cId="2260865444" sldId="276"/>
            <ac:spMk id="24" creationId="{B50AB553-2A96-4A92-96F2-93548E096954}"/>
          </ac:spMkLst>
        </pc:spChg>
        <pc:graphicFrameChg chg="mod modGraphic">
          <ac:chgData name="Christina B" userId="e20762cc780906c0" providerId="LiveId" clId="{5CC05B0C-DF05-4AC9-8A62-36AA1E0CA992}" dt="2021-07-05T18:16:51.932" v="10857" actId="26606"/>
          <ac:graphicFrameMkLst>
            <pc:docMk/>
            <pc:sldMk cId="2260865444" sldId="276"/>
            <ac:graphicFrameMk id="4" creationId="{E66408D1-9311-454B-B54E-C2257E76921B}"/>
          </ac:graphicFrameMkLst>
        </pc:graphicFrameChg>
        <pc:picChg chg="add mod">
          <ac:chgData name="Christina B" userId="e20762cc780906c0" providerId="LiveId" clId="{5CC05B0C-DF05-4AC9-8A62-36AA1E0CA992}" dt="2021-07-05T18:16:51.932" v="10857" actId="26606"/>
          <ac:picMkLst>
            <pc:docMk/>
            <pc:sldMk cId="2260865444" sldId="276"/>
            <ac:picMk id="11" creationId="{4D3F53B3-5DA5-45E4-8864-058D7320D975}"/>
          </ac:picMkLst>
        </pc:picChg>
        <pc:cxnChg chg="add del">
          <ac:chgData name="Christina B" userId="e20762cc780906c0" providerId="LiveId" clId="{5CC05B0C-DF05-4AC9-8A62-36AA1E0CA992}" dt="2021-07-05T18:16:51.932" v="10857" actId="26606"/>
          <ac:cxnSpMkLst>
            <pc:docMk/>
            <pc:sldMk cId="2260865444" sldId="276"/>
            <ac:cxnSpMk id="17" creationId="{67182200-4859-4C8D-BCBB-55B245C28BA3}"/>
          </ac:cxnSpMkLst>
        </pc:cxnChg>
      </pc:sldChg>
      <pc:sldChg chg="addSp delSp modSp mod setBg modNotesTx">
        <pc:chgData name="Christina B" userId="e20762cc780906c0" providerId="LiveId" clId="{5CC05B0C-DF05-4AC9-8A62-36AA1E0CA992}" dt="2021-07-06T00:32:21.624" v="14962" actId="20577"/>
        <pc:sldMkLst>
          <pc:docMk/>
          <pc:sldMk cId="3436108692" sldId="277"/>
        </pc:sldMkLst>
        <pc:spChg chg="mod">
          <ac:chgData name="Christina B" userId="e20762cc780906c0" providerId="LiveId" clId="{5CC05B0C-DF05-4AC9-8A62-36AA1E0CA992}" dt="2021-07-06T00:32:08.814" v="14931" actId="26606"/>
          <ac:spMkLst>
            <pc:docMk/>
            <pc:sldMk cId="3436108692" sldId="277"/>
            <ac:spMk id="2" creationId="{9EDEEAC1-C723-4B7B-90FE-43AC42052C82}"/>
          </ac:spMkLst>
        </pc:spChg>
        <pc:spChg chg="add del mod">
          <ac:chgData name="Christina B" userId="e20762cc780906c0" providerId="LiveId" clId="{5CC05B0C-DF05-4AC9-8A62-36AA1E0CA992}" dt="2021-07-06T00:32:08.814" v="14931" actId="26606"/>
          <ac:spMkLst>
            <pc:docMk/>
            <pc:sldMk cId="3436108692" sldId="277"/>
            <ac:spMk id="4" creationId="{FD76BD2B-67F0-434F-BA6C-1543D763138E}"/>
          </ac:spMkLst>
        </pc:spChg>
        <pc:spChg chg="add del">
          <ac:chgData name="Christina B" userId="e20762cc780906c0" providerId="LiveId" clId="{5CC05B0C-DF05-4AC9-8A62-36AA1E0CA992}" dt="2021-07-03T23:11:35.835" v="791" actId="26606"/>
          <ac:spMkLst>
            <pc:docMk/>
            <pc:sldMk cId="3436108692" sldId="277"/>
            <ac:spMk id="21" creationId="{42285737-90EE-47DC-AC80-8AE156B11969}"/>
          </ac:spMkLst>
        </pc:spChg>
        <pc:spChg chg="add del">
          <ac:chgData name="Christina B" userId="e20762cc780906c0" providerId="LiveId" clId="{5CC05B0C-DF05-4AC9-8A62-36AA1E0CA992}" dt="2021-07-06T00:32:08.814" v="14931" actId="26606"/>
          <ac:spMkLst>
            <pc:docMk/>
            <pc:sldMk cId="3436108692" sldId="277"/>
            <ac:spMk id="34" creationId="{6C4028FD-8BAA-4A19-BFDE-594D991B7552}"/>
          </ac:spMkLst>
        </pc:spChg>
        <pc:spChg chg="add">
          <ac:chgData name="Christina B" userId="e20762cc780906c0" providerId="LiveId" clId="{5CC05B0C-DF05-4AC9-8A62-36AA1E0CA992}" dt="2021-07-06T00:32:08.814" v="14931" actId="26606"/>
          <ac:spMkLst>
            <pc:docMk/>
            <pc:sldMk cId="3436108692" sldId="277"/>
            <ac:spMk id="40" creationId="{BACC6370-2D7E-4714-9D71-7542949D7D5D}"/>
          </ac:spMkLst>
        </pc:spChg>
        <pc:spChg chg="add">
          <ac:chgData name="Christina B" userId="e20762cc780906c0" providerId="LiveId" clId="{5CC05B0C-DF05-4AC9-8A62-36AA1E0CA992}" dt="2021-07-06T00:32:08.814" v="14931" actId="26606"/>
          <ac:spMkLst>
            <pc:docMk/>
            <pc:sldMk cId="3436108692" sldId="277"/>
            <ac:spMk id="42" creationId="{256B2C21-A230-48C0-8DF1-C46611373C44}"/>
          </ac:spMkLst>
        </pc:spChg>
        <pc:spChg chg="add">
          <ac:chgData name="Christina B" userId="e20762cc780906c0" providerId="LiveId" clId="{5CC05B0C-DF05-4AC9-8A62-36AA1E0CA992}" dt="2021-07-06T00:32:08.814" v="14931" actId="26606"/>
          <ac:spMkLst>
            <pc:docMk/>
            <pc:sldMk cId="3436108692" sldId="277"/>
            <ac:spMk id="44" creationId="{3847E18C-932D-4C95-AABA-FEC7C9499AD7}"/>
          </ac:spMkLst>
        </pc:spChg>
        <pc:spChg chg="add">
          <ac:chgData name="Christina B" userId="e20762cc780906c0" providerId="LiveId" clId="{5CC05B0C-DF05-4AC9-8A62-36AA1E0CA992}" dt="2021-07-06T00:32:08.814" v="14931" actId="26606"/>
          <ac:spMkLst>
            <pc:docMk/>
            <pc:sldMk cId="3436108692" sldId="277"/>
            <ac:spMk id="46" creationId="{3150CB11-0C61-439E-910F-5787759E72A0}"/>
          </ac:spMkLst>
        </pc:spChg>
        <pc:spChg chg="add">
          <ac:chgData name="Christina B" userId="e20762cc780906c0" providerId="LiveId" clId="{5CC05B0C-DF05-4AC9-8A62-36AA1E0CA992}" dt="2021-07-06T00:32:08.814" v="14931" actId="26606"/>
          <ac:spMkLst>
            <pc:docMk/>
            <pc:sldMk cId="3436108692" sldId="277"/>
            <ac:spMk id="48" creationId="{43F8A58B-5155-44CE-A5FF-7647B47D0A7A}"/>
          </ac:spMkLst>
        </pc:spChg>
        <pc:spChg chg="add">
          <ac:chgData name="Christina B" userId="e20762cc780906c0" providerId="LiveId" clId="{5CC05B0C-DF05-4AC9-8A62-36AA1E0CA992}" dt="2021-07-06T00:32:08.814" v="14931" actId="26606"/>
          <ac:spMkLst>
            <pc:docMk/>
            <pc:sldMk cId="3436108692" sldId="277"/>
            <ac:spMk id="50" creationId="{443F2ACA-E6D6-4028-82DD-F03C262D5DE6}"/>
          </ac:spMkLst>
        </pc:spChg>
        <pc:grpChg chg="add del">
          <ac:chgData name="Christina B" userId="e20762cc780906c0" providerId="LiveId" clId="{5CC05B0C-DF05-4AC9-8A62-36AA1E0CA992}" dt="2021-07-03T23:11:35.835" v="791" actId="26606"/>
          <ac:grpSpMkLst>
            <pc:docMk/>
            <pc:sldMk cId="3436108692" sldId="277"/>
            <ac:grpSpMk id="23" creationId="{B57BDC17-F1B3-455F-BBF1-680AA1F25C06}"/>
          </ac:grpSpMkLst>
        </pc:grpChg>
        <pc:graphicFrameChg chg="del mod modGraphic">
          <ac:chgData name="Christina B" userId="e20762cc780906c0" providerId="LiveId" clId="{5CC05B0C-DF05-4AC9-8A62-36AA1E0CA992}" dt="2021-07-06T00:21:59.920" v="14886" actId="478"/>
          <ac:graphicFrameMkLst>
            <pc:docMk/>
            <pc:sldMk cId="3436108692" sldId="277"/>
            <ac:graphicFrameMk id="16" creationId="{5061AF05-4BF1-4DDC-8412-13DF5688D048}"/>
          </ac:graphicFrameMkLst>
        </pc:graphicFrameChg>
        <pc:graphicFrameChg chg="add">
          <ac:chgData name="Christina B" userId="e20762cc780906c0" providerId="LiveId" clId="{5CC05B0C-DF05-4AC9-8A62-36AA1E0CA992}" dt="2021-07-06T00:32:08.814" v="14931" actId="26606"/>
          <ac:graphicFrameMkLst>
            <pc:docMk/>
            <pc:sldMk cId="3436108692" sldId="277"/>
            <ac:graphicFrameMk id="36" creationId="{4DDBFAAE-8FFF-40C0-A75F-6C19382C97AC}"/>
          </ac:graphicFrameMkLst>
        </pc:graphicFrameChg>
      </pc:sldChg>
      <pc:sldChg chg="addSp delSp modSp del mod setBg">
        <pc:chgData name="Christina B" userId="e20762cc780906c0" providerId="LiveId" clId="{5CC05B0C-DF05-4AC9-8A62-36AA1E0CA992}" dt="2021-07-06T00:22:08.124" v="14887" actId="47"/>
        <pc:sldMkLst>
          <pc:docMk/>
          <pc:sldMk cId="2885311190" sldId="278"/>
        </pc:sldMkLst>
        <pc:spChg chg="mod">
          <ac:chgData name="Christina B" userId="e20762cc780906c0" providerId="LiveId" clId="{5CC05B0C-DF05-4AC9-8A62-36AA1E0CA992}" dt="2021-07-03T23:11:50.449" v="792" actId="26606"/>
          <ac:spMkLst>
            <pc:docMk/>
            <pc:sldMk cId="2885311190" sldId="278"/>
            <ac:spMk id="2" creationId="{67D8F167-FB79-4363-B202-7B09D4F35904}"/>
          </ac:spMkLst>
        </pc:spChg>
        <pc:spChg chg="add del">
          <ac:chgData name="Christina B" userId="e20762cc780906c0" providerId="LiveId" clId="{5CC05B0C-DF05-4AC9-8A62-36AA1E0CA992}" dt="2021-07-03T23:11:50.449" v="792" actId="26606"/>
          <ac:spMkLst>
            <pc:docMk/>
            <pc:sldMk cId="2885311190" sldId="278"/>
            <ac:spMk id="10" creationId="{42285737-90EE-47DC-AC80-8AE156B11969}"/>
          </ac:spMkLst>
        </pc:spChg>
        <pc:spChg chg="add">
          <ac:chgData name="Christina B" userId="e20762cc780906c0" providerId="LiveId" clId="{5CC05B0C-DF05-4AC9-8A62-36AA1E0CA992}" dt="2021-07-03T23:11:50.449" v="792" actId="26606"/>
          <ac:spMkLst>
            <pc:docMk/>
            <pc:sldMk cId="2885311190" sldId="278"/>
            <ac:spMk id="23" creationId="{6C4028FD-8BAA-4A19-BFDE-594D991B7552}"/>
          </ac:spMkLst>
        </pc:spChg>
        <pc:grpChg chg="add del">
          <ac:chgData name="Christina B" userId="e20762cc780906c0" providerId="LiveId" clId="{5CC05B0C-DF05-4AC9-8A62-36AA1E0CA992}" dt="2021-07-03T23:11:50.449" v="792" actId="26606"/>
          <ac:grpSpMkLst>
            <pc:docMk/>
            <pc:sldMk cId="2885311190" sldId="278"/>
            <ac:grpSpMk id="12" creationId="{B57BDC17-F1B3-455F-BBF1-680AA1F25C06}"/>
          </ac:grpSpMkLst>
        </pc:grpChg>
        <pc:graphicFrameChg chg="mod modGraphic">
          <ac:chgData name="Christina B" userId="e20762cc780906c0" providerId="LiveId" clId="{5CC05B0C-DF05-4AC9-8A62-36AA1E0CA992}" dt="2021-07-06T00:20:47.129" v="14881" actId="20577"/>
          <ac:graphicFrameMkLst>
            <pc:docMk/>
            <pc:sldMk cId="2885311190" sldId="278"/>
            <ac:graphicFrameMk id="5" creationId="{23EBF11D-028A-463B-B45D-C049F20A91DD}"/>
          </ac:graphicFrameMkLst>
        </pc:graphicFrameChg>
      </pc:sldChg>
      <pc:sldChg chg="modSp mod modNotesTx">
        <pc:chgData name="Christina B" userId="e20762cc780906c0" providerId="LiveId" clId="{5CC05B0C-DF05-4AC9-8A62-36AA1E0CA992}" dt="2021-07-05T17:28:20.947" v="9576" actId="20577"/>
        <pc:sldMkLst>
          <pc:docMk/>
          <pc:sldMk cId="2762871664" sldId="280"/>
        </pc:sldMkLst>
        <pc:spChg chg="mod">
          <ac:chgData name="Christina B" userId="e20762cc780906c0" providerId="LiveId" clId="{5CC05B0C-DF05-4AC9-8A62-36AA1E0CA992}" dt="2021-07-03T23:06:58.224" v="736" actId="20577"/>
          <ac:spMkLst>
            <pc:docMk/>
            <pc:sldMk cId="2762871664" sldId="280"/>
            <ac:spMk id="3" creationId="{72FF6931-8C02-491E-9ABD-1F933421B0BC}"/>
          </ac:spMkLst>
        </pc:spChg>
      </pc:sldChg>
      <pc:sldChg chg="addSp delSp modSp mod modNotesTx">
        <pc:chgData name="Christina B" userId="e20762cc780906c0" providerId="LiveId" clId="{5CC05B0C-DF05-4AC9-8A62-36AA1E0CA992}" dt="2021-07-05T23:46:18.731" v="13938"/>
        <pc:sldMkLst>
          <pc:docMk/>
          <pc:sldMk cId="349457962" sldId="281"/>
        </pc:sldMkLst>
        <pc:spChg chg="mod">
          <ac:chgData name="Christina B" userId="e20762cc780906c0" providerId="LiveId" clId="{5CC05B0C-DF05-4AC9-8A62-36AA1E0CA992}" dt="2021-07-05T23:44:48.560" v="13913" actId="26606"/>
          <ac:spMkLst>
            <pc:docMk/>
            <pc:sldMk cId="349457962" sldId="281"/>
            <ac:spMk id="2" creationId="{30F5F16E-9317-465D-B4E2-D36B874CD99F}"/>
          </ac:spMkLst>
        </pc:spChg>
        <pc:spChg chg="del mod">
          <ac:chgData name="Christina B" userId="e20762cc780906c0" providerId="LiveId" clId="{5CC05B0C-DF05-4AC9-8A62-36AA1E0CA992}" dt="2021-07-05T18:15:52.974" v="10850" actId="26606"/>
          <ac:spMkLst>
            <pc:docMk/>
            <pc:sldMk cId="349457962" sldId="281"/>
            <ac:spMk id="3" creationId="{870FD7CD-FAA8-40AD-AA2F-D8FF51ECE02E}"/>
          </ac:spMkLst>
        </pc:spChg>
        <pc:spChg chg="del">
          <ac:chgData name="Christina B" userId="e20762cc780906c0" providerId="LiveId" clId="{5CC05B0C-DF05-4AC9-8A62-36AA1E0CA992}" dt="2021-07-05T18:15:52.974" v="10850" actId="26606"/>
          <ac:spMkLst>
            <pc:docMk/>
            <pc:sldMk cId="349457962" sldId="281"/>
            <ac:spMk id="8" creationId="{907EF6B7-1338-4443-8C46-6A318D952DFD}"/>
          </ac:spMkLst>
        </pc:spChg>
        <pc:spChg chg="del">
          <ac:chgData name="Christina B" userId="e20762cc780906c0" providerId="LiveId" clId="{5CC05B0C-DF05-4AC9-8A62-36AA1E0CA992}" dt="2021-07-05T18:15:52.974" v="10850" actId="26606"/>
          <ac:spMkLst>
            <pc:docMk/>
            <pc:sldMk cId="349457962" sldId="281"/>
            <ac:spMk id="10" creationId="{DAAE4CDD-124C-4DCF-9584-B6033B545DD5}"/>
          </ac:spMkLst>
        </pc:spChg>
        <pc:spChg chg="del">
          <ac:chgData name="Christina B" userId="e20762cc780906c0" providerId="LiveId" clId="{5CC05B0C-DF05-4AC9-8A62-36AA1E0CA992}" dt="2021-07-05T18:15:52.974" v="10850" actId="26606"/>
          <ac:spMkLst>
            <pc:docMk/>
            <pc:sldMk cId="349457962" sldId="281"/>
            <ac:spMk id="12" creationId="{081E4A58-353D-44AE-B2FC-2A74E2E400F7}"/>
          </ac:spMkLst>
        </pc:spChg>
        <pc:spChg chg="add del mod">
          <ac:chgData name="Christina B" userId="e20762cc780906c0" providerId="LiveId" clId="{5CC05B0C-DF05-4AC9-8A62-36AA1E0CA992}" dt="2021-07-05T23:45:12.422" v="13934" actId="478"/>
          <ac:spMkLst>
            <pc:docMk/>
            <pc:sldMk cId="349457962" sldId="281"/>
            <ac:spMk id="16" creationId="{1E2D62CE-66A3-4F72-A24D-69DD49FB6A20}"/>
          </ac:spMkLst>
        </pc:spChg>
        <pc:spChg chg="add del mod">
          <ac:chgData name="Christina B" userId="e20762cc780906c0" providerId="LiveId" clId="{5CC05B0C-DF05-4AC9-8A62-36AA1E0CA992}" dt="2021-07-05T23:38:15.191" v="13582" actId="11529"/>
          <ac:spMkLst>
            <pc:docMk/>
            <pc:sldMk cId="349457962" sldId="281"/>
            <ac:spMk id="17" creationId="{521A325C-A504-42E3-81D2-668E1E47A1B0}"/>
          </ac:spMkLst>
        </pc:spChg>
        <pc:spChg chg="add del">
          <ac:chgData name="Christina B" userId="e20762cc780906c0" providerId="LiveId" clId="{5CC05B0C-DF05-4AC9-8A62-36AA1E0CA992}" dt="2021-07-05T18:16:28.936" v="10854" actId="26606"/>
          <ac:spMkLst>
            <pc:docMk/>
            <pc:sldMk cId="349457962" sldId="281"/>
            <ac:spMk id="18" creationId="{B34F5AD2-EDBD-4BBD-A55C-EAFFD0C7097A}"/>
          </ac:spMkLst>
        </pc:spChg>
        <pc:spChg chg="add del">
          <ac:chgData name="Christina B" userId="e20762cc780906c0" providerId="LiveId" clId="{5CC05B0C-DF05-4AC9-8A62-36AA1E0CA992}" dt="2021-07-05T18:16:28.936" v="10854" actId="26606"/>
          <ac:spMkLst>
            <pc:docMk/>
            <pc:sldMk cId="349457962" sldId="281"/>
            <ac:spMk id="20" creationId="{C3896A03-3945-419A-B66B-4EE266EDD152}"/>
          </ac:spMkLst>
        </pc:spChg>
        <pc:spChg chg="add del mod">
          <ac:chgData name="Christina B" userId="e20762cc780906c0" providerId="LiveId" clId="{5CC05B0C-DF05-4AC9-8A62-36AA1E0CA992}" dt="2021-07-05T23:44:34.186" v="13912" actId="478"/>
          <ac:spMkLst>
            <pc:docMk/>
            <pc:sldMk cId="349457962" sldId="281"/>
            <ac:spMk id="21" creationId="{6F626E37-383B-4564-8F31-5BF90D90D48A}"/>
          </ac:spMkLst>
        </pc:spChg>
        <pc:spChg chg="add del">
          <ac:chgData name="Christina B" userId="e20762cc780906c0" providerId="LiveId" clId="{5CC05B0C-DF05-4AC9-8A62-36AA1E0CA992}" dt="2021-07-05T23:34:20.037" v="13546" actId="26606"/>
          <ac:spMkLst>
            <pc:docMk/>
            <pc:sldMk cId="349457962" sldId="281"/>
            <ac:spMk id="25" creationId="{12609869-9E80-471B-A487-A53288E0E791}"/>
          </ac:spMkLst>
        </pc:spChg>
        <pc:spChg chg="add del">
          <ac:chgData name="Christina B" userId="e20762cc780906c0" providerId="LiveId" clId="{5CC05B0C-DF05-4AC9-8A62-36AA1E0CA992}" dt="2021-07-05T23:34:20.037" v="13546" actId="26606"/>
          <ac:spMkLst>
            <pc:docMk/>
            <pc:sldMk cId="349457962" sldId="281"/>
            <ac:spMk id="27" creationId="{7004738A-9D34-43E8-97D2-CA0EED4F8BE0}"/>
          </ac:spMkLst>
        </pc:spChg>
        <pc:spChg chg="add del">
          <ac:chgData name="Christina B" userId="e20762cc780906c0" providerId="LiveId" clId="{5CC05B0C-DF05-4AC9-8A62-36AA1E0CA992}" dt="2021-07-05T23:34:20.037" v="13546" actId="26606"/>
          <ac:spMkLst>
            <pc:docMk/>
            <pc:sldMk cId="349457962" sldId="281"/>
            <ac:spMk id="29" creationId="{B8B8D07F-F13E-443E-BA68-2D26672D76B9}"/>
          </ac:spMkLst>
        </pc:spChg>
        <pc:spChg chg="add del">
          <ac:chgData name="Christina B" userId="e20762cc780906c0" providerId="LiveId" clId="{5CC05B0C-DF05-4AC9-8A62-36AA1E0CA992}" dt="2021-07-05T23:34:20.037" v="13546" actId="26606"/>
          <ac:spMkLst>
            <pc:docMk/>
            <pc:sldMk cId="349457962" sldId="281"/>
            <ac:spMk id="31" creationId="{2813A4FA-24A5-41ED-A534-3807D1B2F344}"/>
          </ac:spMkLst>
        </pc:spChg>
        <pc:spChg chg="add del mod">
          <ac:chgData name="Christina B" userId="e20762cc780906c0" providerId="LiveId" clId="{5CC05B0C-DF05-4AC9-8A62-36AA1E0CA992}" dt="2021-07-05T23:45:14.032" v="13936" actId="478"/>
          <ac:spMkLst>
            <pc:docMk/>
            <pc:sldMk cId="349457962" sldId="281"/>
            <ac:spMk id="32" creationId="{B5B680C6-7D9C-49A2-B354-0A04728A524A}"/>
          </ac:spMkLst>
        </pc:spChg>
        <pc:spChg chg="add del">
          <ac:chgData name="Christina B" userId="e20762cc780906c0" providerId="LiveId" clId="{5CC05B0C-DF05-4AC9-8A62-36AA1E0CA992}" dt="2021-07-05T23:34:20.037" v="13546" actId="26606"/>
          <ac:spMkLst>
            <pc:docMk/>
            <pc:sldMk cId="349457962" sldId="281"/>
            <ac:spMk id="33" creationId="{C3944F27-CA70-4E84-A51A-E6BF89558979}"/>
          </ac:spMkLst>
        </pc:spChg>
        <pc:spChg chg="add del mod">
          <ac:chgData name="Christina B" userId="e20762cc780906c0" providerId="LiveId" clId="{5CC05B0C-DF05-4AC9-8A62-36AA1E0CA992}" dt="2021-07-05T23:45:13.111" v="13935" actId="478"/>
          <ac:spMkLst>
            <pc:docMk/>
            <pc:sldMk cId="349457962" sldId="281"/>
            <ac:spMk id="34" creationId="{C192F1B4-2A2B-4B94-8601-E9DD96D00F65}"/>
          </ac:spMkLst>
        </pc:spChg>
        <pc:spChg chg="add del">
          <ac:chgData name="Christina B" userId="e20762cc780906c0" providerId="LiveId" clId="{5CC05B0C-DF05-4AC9-8A62-36AA1E0CA992}" dt="2021-07-05T23:44:48.560" v="13913" actId="26606"/>
          <ac:spMkLst>
            <pc:docMk/>
            <pc:sldMk cId="349457962" sldId="281"/>
            <ac:spMk id="38" creationId="{BACC6370-2D7E-4714-9D71-7542949D7D5D}"/>
          </ac:spMkLst>
        </pc:spChg>
        <pc:spChg chg="add del">
          <ac:chgData name="Christina B" userId="e20762cc780906c0" providerId="LiveId" clId="{5CC05B0C-DF05-4AC9-8A62-36AA1E0CA992}" dt="2021-07-05T23:34:20.017" v="13545" actId="26606"/>
          <ac:spMkLst>
            <pc:docMk/>
            <pc:sldMk cId="349457962" sldId="281"/>
            <ac:spMk id="39" creationId="{C5E6CFF1-2F42-4E10-9A97-F116F46F53FE}"/>
          </ac:spMkLst>
        </pc:spChg>
        <pc:spChg chg="add del">
          <ac:chgData name="Christina B" userId="e20762cc780906c0" providerId="LiveId" clId="{5CC05B0C-DF05-4AC9-8A62-36AA1E0CA992}" dt="2021-07-05T23:44:48.560" v="13913" actId="26606"/>
          <ac:spMkLst>
            <pc:docMk/>
            <pc:sldMk cId="349457962" sldId="281"/>
            <ac:spMk id="40" creationId="{F68B3F68-107C-434F-AA38-110D5EA91B85}"/>
          </ac:spMkLst>
        </pc:spChg>
        <pc:spChg chg="add del">
          <ac:chgData name="Christina B" userId="e20762cc780906c0" providerId="LiveId" clId="{5CC05B0C-DF05-4AC9-8A62-36AA1E0CA992}" dt="2021-07-05T23:44:48.560" v="13913" actId="26606"/>
          <ac:spMkLst>
            <pc:docMk/>
            <pc:sldMk cId="349457962" sldId="281"/>
            <ac:spMk id="42" creationId="{AAD0DBB9-1A4B-4391-81D4-CB19F9AB918A}"/>
          </ac:spMkLst>
        </pc:spChg>
        <pc:spChg chg="add del">
          <ac:chgData name="Christina B" userId="e20762cc780906c0" providerId="LiveId" clId="{5CC05B0C-DF05-4AC9-8A62-36AA1E0CA992}" dt="2021-07-05T23:44:48.560" v="13913" actId="26606"/>
          <ac:spMkLst>
            <pc:docMk/>
            <pc:sldMk cId="349457962" sldId="281"/>
            <ac:spMk id="44" creationId="{063BBA22-50EA-4C4D-BE05-F1CE4E63AA56}"/>
          </ac:spMkLst>
        </pc:spChg>
        <pc:spChg chg="add del">
          <ac:chgData name="Christina B" userId="e20762cc780906c0" providerId="LiveId" clId="{5CC05B0C-DF05-4AC9-8A62-36AA1E0CA992}" dt="2021-07-05T23:44:48.560" v="13913" actId="26606"/>
          <ac:spMkLst>
            <pc:docMk/>
            <pc:sldMk cId="349457962" sldId="281"/>
            <ac:spMk id="50" creationId="{9228552E-C8B1-4A80-8448-0787CE0FC704}"/>
          </ac:spMkLst>
        </pc:spChg>
        <pc:graphicFrameChg chg="add del mod ord modGraphic">
          <ac:chgData name="Christina B" userId="e20762cc780906c0" providerId="LiveId" clId="{5CC05B0C-DF05-4AC9-8A62-36AA1E0CA992}" dt="2021-07-05T23:46:08.203" v="13937" actId="26606"/>
          <ac:graphicFrameMkLst>
            <pc:docMk/>
            <pc:sldMk cId="349457962" sldId="281"/>
            <ac:graphicFrameMk id="14" creationId="{C1E0F9BA-5706-460C-A404-14B18077B863}"/>
          </ac:graphicFrameMkLst>
        </pc:graphicFrameChg>
        <pc:picChg chg="add del">
          <ac:chgData name="Christina B" userId="e20762cc780906c0" providerId="LiveId" clId="{5CC05B0C-DF05-4AC9-8A62-36AA1E0CA992}" dt="2021-07-05T23:34:20.017" v="13545" actId="26606"/>
          <ac:picMkLst>
            <pc:docMk/>
            <pc:sldMk cId="349457962" sldId="281"/>
            <ac:picMk id="35" creationId="{069F71C8-41CE-4A8B-9E67-EF3425B9D4E3}"/>
          </ac:picMkLst>
        </pc:picChg>
        <pc:picChg chg="add del">
          <ac:chgData name="Christina B" userId="e20762cc780906c0" providerId="LiveId" clId="{5CC05B0C-DF05-4AC9-8A62-36AA1E0CA992}" dt="2021-07-05T23:44:48.560" v="13913" actId="26606"/>
          <ac:picMkLst>
            <pc:docMk/>
            <pc:sldMk cId="349457962" sldId="281"/>
            <ac:picMk id="46" creationId="{5433FE6D-41D8-4F63-86B8-99972ABF6E03}"/>
          </ac:picMkLst>
        </pc:picChg>
        <pc:cxnChg chg="add del mod">
          <ac:chgData name="Christina B" userId="e20762cc780906c0" providerId="LiveId" clId="{5CC05B0C-DF05-4AC9-8A62-36AA1E0CA992}" dt="2021-07-05T23:36:10.204" v="13564" actId="11529"/>
          <ac:cxnSpMkLst>
            <pc:docMk/>
            <pc:sldMk cId="349457962" sldId="281"/>
            <ac:cxnSpMk id="5" creationId="{2E7EE65F-6E7F-4F5D-836D-11A3043CC264}"/>
          </ac:cxnSpMkLst>
        </pc:cxnChg>
        <pc:cxnChg chg="add del">
          <ac:chgData name="Christina B" userId="e20762cc780906c0" providerId="LiveId" clId="{5CC05B0C-DF05-4AC9-8A62-36AA1E0CA992}" dt="2021-07-05T23:36:09.086" v="13562" actId="11529"/>
          <ac:cxnSpMkLst>
            <pc:docMk/>
            <pc:sldMk cId="349457962" sldId="281"/>
            <ac:cxnSpMk id="7" creationId="{50F8260C-3AA4-43C2-B0C4-C362CADF94AE}"/>
          </ac:cxnSpMkLst>
        </pc:cxnChg>
        <pc:cxnChg chg="add del">
          <ac:chgData name="Christina B" userId="e20762cc780906c0" providerId="LiveId" clId="{5CC05B0C-DF05-4AC9-8A62-36AA1E0CA992}" dt="2021-07-05T23:36:08.486" v="13561" actId="11529"/>
          <ac:cxnSpMkLst>
            <pc:docMk/>
            <pc:sldMk cId="349457962" sldId="281"/>
            <ac:cxnSpMk id="11" creationId="{AD6D42C4-4D43-46FD-AC4A-02A4CA27170C}"/>
          </ac:cxnSpMkLst>
        </pc:cxnChg>
        <pc:cxnChg chg="add del">
          <ac:chgData name="Christina B" userId="e20762cc780906c0" providerId="LiveId" clId="{5CC05B0C-DF05-4AC9-8A62-36AA1E0CA992}" dt="2021-07-05T23:36:07.404" v="13560" actId="11529"/>
          <ac:cxnSpMkLst>
            <pc:docMk/>
            <pc:sldMk cId="349457962" sldId="281"/>
            <ac:cxnSpMk id="13" creationId="{769DB22B-0197-4FF0-AA12-7AB236185291}"/>
          </ac:cxnSpMkLst>
        </pc:cxnChg>
        <pc:cxnChg chg="add del">
          <ac:chgData name="Christina B" userId="e20762cc780906c0" providerId="LiveId" clId="{5CC05B0C-DF05-4AC9-8A62-36AA1E0CA992}" dt="2021-07-05T23:36:06.865" v="13559" actId="11529"/>
          <ac:cxnSpMkLst>
            <pc:docMk/>
            <pc:sldMk cId="349457962" sldId="281"/>
            <ac:cxnSpMk id="15" creationId="{A57E2815-692C-4A4F-AAEE-5F92EC674512}"/>
          </ac:cxnSpMkLst>
        </pc:cxnChg>
        <pc:cxnChg chg="add del">
          <ac:chgData name="Christina B" userId="e20762cc780906c0" providerId="LiveId" clId="{5CC05B0C-DF05-4AC9-8A62-36AA1E0CA992}" dt="2021-07-05T23:34:20.017" v="13545" actId="26606"/>
          <ac:cxnSpMkLst>
            <pc:docMk/>
            <pc:sldMk cId="349457962" sldId="281"/>
            <ac:cxnSpMk id="41" creationId="{67182200-4859-4C8D-BCBB-55B245C28BA3}"/>
          </ac:cxnSpMkLst>
        </pc:cxnChg>
      </pc:sldChg>
      <pc:sldChg chg="addSp delSp modSp mod modNotesTx">
        <pc:chgData name="Christina B" userId="e20762cc780906c0" providerId="LiveId" clId="{5CC05B0C-DF05-4AC9-8A62-36AA1E0CA992}" dt="2021-07-05T18:15:32.125" v="10849" actId="26606"/>
        <pc:sldMkLst>
          <pc:docMk/>
          <pc:sldMk cId="2809095396" sldId="282"/>
        </pc:sldMkLst>
        <pc:spChg chg="mod">
          <ac:chgData name="Christina B" userId="e20762cc780906c0" providerId="LiveId" clId="{5CC05B0C-DF05-4AC9-8A62-36AA1E0CA992}" dt="2021-07-05T18:15:32.125" v="10849" actId="26606"/>
          <ac:spMkLst>
            <pc:docMk/>
            <pc:sldMk cId="2809095396" sldId="282"/>
            <ac:spMk id="2" creationId="{30F5F16E-9317-465D-B4E2-D36B874CD99F}"/>
          </ac:spMkLst>
        </pc:spChg>
        <pc:spChg chg="del mod">
          <ac:chgData name="Christina B" userId="e20762cc780906c0" providerId="LiveId" clId="{5CC05B0C-DF05-4AC9-8A62-36AA1E0CA992}" dt="2021-07-05T18:15:32.125" v="10849" actId="26606"/>
          <ac:spMkLst>
            <pc:docMk/>
            <pc:sldMk cId="2809095396" sldId="282"/>
            <ac:spMk id="3" creationId="{870FD7CD-FAA8-40AD-AA2F-D8FF51ECE02E}"/>
          </ac:spMkLst>
        </pc:spChg>
        <pc:spChg chg="del">
          <ac:chgData name="Christina B" userId="e20762cc780906c0" providerId="LiveId" clId="{5CC05B0C-DF05-4AC9-8A62-36AA1E0CA992}" dt="2021-07-05T18:15:32.125" v="10849" actId="26606"/>
          <ac:spMkLst>
            <pc:docMk/>
            <pc:sldMk cId="2809095396" sldId="282"/>
            <ac:spMk id="8" creationId="{907EF6B7-1338-4443-8C46-6A318D952DFD}"/>
          </ac:spMkLst>
        </pc:spChg>
        <pc:spChg chg="del">
          <ac:chgData name="Christina B" userId="e20762cc780906c0" providerId="LiveId" clId="{5CC05B0C-DF05-4AC9-8A62-36AA1E0CA992}" dt="2021-07-05T18:15:32.125" v="10849" actId="26606"/>
          <ac:spMkLst>
            <pc:docMk/>
            <pc:sldMk cId="2809095396" sldId="282"/>
            <ac:spMk id="10" creationId="{DAAE4CDD-124C-4DCF-9584-B6033B545DD5}"/>
          </ac:spMkLst>
        </pc:spChg>
        <pc:spChg chg="del">
          <ac:chgData name="Christina B" userId="e20762cc780906c0" providerId="LiveId" clId="{5CC05B0C-DF05-4AC9-8A62-36AA1E0CA992}" dt="2021-07-05T18:15:32.125" v="10849" actId="26606"/>
          <ac:spMkLst>
            <pc:docMk/>
            <pc:sldMk cId="2809095396" sldId="282"/>
            <ac:spMk id="12" creationId="{081E4A58-353D-44AE-B2FC-2A74E2E400F7}"/>
          </ac:spMkLst>
        </pc:spChg>
        <pc:spChg chg="add">
          <ac:chgData name="Christina B" userId="e20762cc780906c0" providerId="LiveId" clId="{5CC05B0C-DF05-4AC9-8A62-36AA1E0CA992}" dt="2021-07-05T18:15:32.125" v="10849" actId="26606"/>
          <ac:spMkLst>
            <pc:docMk/>
            <pc:sldMk cId="2809095396" sldId="282"/>
            <ac:spMk id="18" creationId="{BACC6370-2D7E-4714-9D71-7542949D7D5D}"/>
          </ac:spMkLst>
        </pc:spChg>
        <pc:spChg chg="add">
          <ac:chgData name="Christina B" userId="e20762cc780906c0" providerId="LiveId" clId="{5CC05B0C-DF05-4AC9-8A62-36AA1E0CA992}" dt="2021-07-05T18:15:32.125" v="10849" actId="26606"/>
          <ac:spMkLst>
            <pc:docMk/>
            <pc:sldMk cId="2809095396" sldId="282"/>
            <ac:spMk id="20" creationId="{F68B3F68-107C-434F-AA38-110D5EA91B85}"/>
          </ac:spMkLst>
        </pc:spChg>
        <pc:spChg chg="add">
          <ac:chgData name="Christina B" userId="e20762cc780906c0" providerId="LiveId" clId="{5CC05B0C-DF05-4AC9-8A62-36AA1E0CA992}" dt="2021-07-05T18:15:32.125" v="10849" actId="26606"/>
          <ac:spMkLst>
            <pc:docMk/>
            <pc:sldMk cId="2809095396" sldId="282"/>
            <ac:spMk id="22" creationId="{AAD0DBB9-1A4B-4391-81D4-CB19F9AB918A}"/>
          </ac:spMkLst>
        </pc:spChg>
        <pc:spChg chg="add">
          <ac:chgData name="Christina B" userId="e20762cc780906c0" providerId="LiveId" clId="{5CC05B0C-DF05-4AC9-8A62-36AA1E0CA992}" dt="2021-07-05T18:15:32.125" v="10849" actId="26606"/>
          <ac:spMkLst>
            <pc:docMk/>
            <pc:sldMk cId="2809095396" sldId="282"/>
            <ac:spMk id="24" creationId="{063BBA22-50EA-4C4D-BE05-F1CE4E63AA56}"/>
          </ac:spMkLst>
        </pc:spChg>
        <pc:graphicFrameChg chg="add">
          <ac:chgData name="Christina B" userId="e20762cc780906c0" providerId="LiveId" clId="{5CC05B0C-DF05-4AC9-8A62-36AA1E0CA992}" dt="2021-07-05T18:15:32.125" v="10849" actId="26606"/>
          <ac:graphicFrameMkLst>
            <pc:docMk/>
            <pc:sldMk cId="2809095396" sldId="282"/>
            <ac:graphicFrameMk id="14" creationId="{3F13AD95-219B-4082-A26B-6199FB4FE40F}"/>
          </ac:graphicFrameMkLst>
        </pc:graphicFrameChg>
      </pc:sldChg>
      <pc:sldChg chg="addSp delSp modSp new del mod setBg">
        <pc:chgData name="Christina B" userId="e20762cc780906c0" providerId="LiveId" clId="{5CC05B0C-DF05-4AC9-8A62-36AA1E0CA992}" dt="2021-07-05T15:39:24.096" v="8554" actId="2696"/>
        <pc:sldMkLst>
          <pc:docMk/>
          <pc:sldMk cId="2497255263" sldId="283"/>
        </pc:sldMkLst>
        <pc:spChg chg="mod">
          <ac:chgData name="Christina B" userId="e20762cc780906c0" providerId="LiveId" clId="{5CC05B0C-DF05-4AC9-8A62-36AA1E0CA992}" dt="2021-07-04T20:58:00.873" v="5014" actId="26606"/>
          <ac:spMkLst>
            <pc:docMk/>
            <pc:sldMk cId="2497255263" sldId="283"/>
            <ac:spMk id="2" creationId="{7C4D2067-724C-48B0-B4F4-ECEEE3F00E48}"/>
          </ac:spMkLst>
        </pc:spChg>
        <pc:spChg chg="del">
          <ac:chgData name="Christina B" userId="e20762cc780906c0" providerId="LiveId" clId="{5CC05B0C-DF05-4AC9-8A62-36AA1E0CA992}" dt="2021-07-04T20:58:00.873" v="5014" actId="26606"/>
          <ac:spMkLst>
            <pc:docMk/>
            <pc:sldMk cId="2497255263" sldId="283"/>
            <ac:spMk id="3" creationId="{CE7256A7-05C3-42B1-A3FA-520F585DC24E}"/>
          </ac:spMkLst>
        </pc:spChg>
        <pc:spChg chg="add">
          <ac:chgData name="Christina B" userId="e20762cc780906c0" providerId="LiveId" clId="{5CC05B0C-DF05-4AC9-8A62-36AA1E0CA992}" dt="2021-07-04T20:58:00.873" v="5014" actId="26606"/>
          <ac:spMkLst>
            <pc:docMk/>
            <pc:sldMk cId="2497255263" sldId="283"/>
            <ac:spMk id="8" creationId="{49F388DC-C47F-4048-9B69-F1644A2A1610}"/>
          </ac:spMkLst>
        </pc:spChg>
        <pc:spChg chg="add">
          <ac:chgData name="Christina B" userId="e20762cc780906c0" providerId="LiveId" clId="{5CC05B0C-DF05-4AC9-8A62-36AA1E0CA992}" dt="2021-07-04T20:58:00.873" v="5014" actId="26606"/>
          <ac:spMkLst>
            <pc:docMk/>
            <pc:sldMk cId="2497255263" sldId="283"/>
            <ac:spMk id="10" creationId="{422C035D-D3AD-4301-A1B5-D4C91E3C5855}"/>
          </ac:spMkLst>
        </pc:spChg>
        <pc:spChg chg="add">
          <ac:chgData name="Christina B" userId="e20762cc780906c0" providerId="LiveId" clId="{5CC05B0C-DF05-4AC9-8A62-36AA1E0CA992}" dt="2021-07-04T20:58:00.873" v="5014" actId="26606"/>
          <ac:spMkLst>
            <pc:docMk/>
            <pc:sldMk cId="2497255263" sldId="283"/>
            <ac:spMk id="12" creationId="{C9957036-C837-4C4C-BBF0-4A0EC52AE1E1}"/>
          </ac:spMkLst>
        </pc:spChg>
        <pc:spChg chg="add">
          <ac:chgData name="Christina B" userId="e20762cc780906c0" providerId="LiveId" clId="{5CC05B0C-DF05-4AC9-8A62-36AA1E0CA992}" dt="2021-07-04T20:58:00.873" v="5014" actId="26606"/>
          <ac:spMkLst>
            <pc:docMk/>
            <pc:sldMk cId="2497255263" sldId="283"/>
            <ac:spMk id="14" creationId="{98C1887B-FB03-4296-8352-8CFA0080FC24}"/>
          </ac:spMkLst>
        </pc:spChg>
      </pc:sldChg>
      <pc:sldChg chg="addSp delSp modSp add mod modNotesTx">
        <pc:chgData name="Christina B" userId="e20762cc780906c0" providerId="LiveId" clId="{5CC05B0C-DF05-4AC9-8A62-36AA1E0CA992}" dt="2021-07-05T23:31:58.245" v="13543" actId="20577"/>
        <pc:sldMkLst>
          <pc:docMk/>
          <pc:sldMk cId="3128006463" sldId="284"/>
        </pc:sldMkLst>
        <pc:spChg chg="mod">
          <ac:chgData name="Christina B" userId="e20762cc780906c0" providerId="LiveId" clId="{5CC05B0C-DF05-4AC9-8A62-36AA1E0CA992}" dt="2021-07-05T18:18:09.660" v="10866" actId="26606"/>
          <ac:spMkLst>
            <pc:docMk/>
            <pc:sldMk cId="3128006463" sldId="284"/>
            <ac:spMk id="2" creationId="{DDEED542-BA6F-4757-8411-7CC50F9CB1F7}"/>
          </ac:spMkLst>
        </pc:spChg>
        <pc:spChg chg="del">
          <ac:chgData name="Christina B" userId="e20762cc780906c0" providerId="LiveId" clId="{5CC05B0C-DF05-4AC9-8A62-36AA1E0CA992}" dt="2021-07-05T18:18:09.660" v="10866" actId="26606"/>
          <ac:spMkLst>
            <pc:docMk/>
            <pc:sldMk cId="3128006463" sldId="284"/>
            <ac:spMk id="60" creationId="{98C1887B-FB03-4296-8352-8CFA0080FC24}"/>
          </ac:spMkLst>
        </pc:spChg>
        <pc:spChg chg="del">
          <ac:chgData name="Christina B" userId="e20762cc780906c0" providerId="LiveId" clId="{5CC05B0C-DF05-4AC9-8A62-36AA1E0CA992}" dt="2021-07-05T18:18:09.660" v="10866" actId="26606"/>
          <ac:spMkLst>
            <pc:docMk/>
            <pc:sldMk cId="3128006463" sldId="284"/>
            <ac:spMk id="61" creationId="{49F388DC-C47F-4048-9B69-F1644A2A1610}"/>
          </ac:spMkLst>
        </pc:spChg>
        <pc:spChg chg="del">
          <ac:chgData name="Christina B" userId="e20762cc780906c0" providerId="LiveId" clId="{5CC05B0C-DF05-4AC9-8A62-36AA1E0CA992}" dt="2021-07-05T18:18:09.660" v="10866" actId="26606"/>
          <ac:spMkLst>
            <pc:docMk/>
            <pc:sldMk cId="3128006463" sldId="284"/>
            <ac:spMk id="62" creationId="{422C035D-D3AD-4301-A1B5-D4C91E3C5855}"/>
          </ac:spMkLst>
        </pc:spChg>
        <pc:spChg chg="del">
          <ac:chgData name="Christina B" userId="e20762cc780906c0" providerId="LiveId" clId="{5CC05B0C-DF05-4AC9-8A62-36AA1E0CA992}" dt="2021-07-05T18:18:09.660" v="10866" actId="26606"/>
          <ac:spMkLst>
            <pc:docMk/>
            <pc:sldMk cId="3128006463" sldId="284"/>
            <ac:spMk id="63" creationId="{C9957036-C837-4C4C-BBF0-4A0EC52AE1E1}"/>
          </ac:spMkLst>
        </pc:spChg>
        <pc:spChg chg="add">
          <ac:chgData name="Christina B" userId="e20762cc780906c0" providerId="LiveId" clId="{5CC05B0C-DF05-4AC9-8A62-36AA1E0CA992}" dt="2021-07-05T18:18:09.660" v="10866" actId="26606"/>
          <ac:spMkLst>
            <pc:docMk/>
            <pc:sldMk cId="3128006463" sldId="284"/>
            <ac:spMk id="68" creationId="{0E30439A-8A5B-46EC-8283-9B6B031D40D0}"/>
          </ac:spMkLst>
        </pc:spChg>
        <pc:spChg chg="add">
          <ac:chgData name="Christina B" userId="e20762cc780906c0" providerId="LiveId" clId="{5CC05B0C-DF05-4AC9-8A62-36AA1E0CA992}" dt="2021-07-05T18:18:09.660" v="10866" actId="26606"/>
          <ac:spMkLst>
            <pc:docMk/>
            <pc:sldMk cId="3128006463" sldId="284"/>
            <ac:spMk id="70" creationId="{5CEAD642-85CF-4750-8432-7C80C901F001}"/>
          </ac:spMkLst>
        </pc:spChg>
        <pc:spChg chg="add">
          <ac:chgData name="Christina B" userId="e20762cc780906c0" providerId="LiveId" clId="{5CC05B0C-DF05-4AC9-8A62-36AA1E0CA992}" dt="2021-07-05T18:18:09.660" v="10866" actId="26606"/>
          <ac:spMkLst>
            <pc:docMk/>
            <pc:sldMk cId="3128006463" sldId="284"/>
            <ac:spMk id="72" creationId="{FA33EEAE-15D5-4119-8C1E-89D943F911EF}"/>
          </ac:spMkLst>
        </pc:spChg>
        <pc:spChg chg="add">
          <ac:chgData name="Christina B" userId="e20762cc780906c0" providerId="LiveId" clId="{5CC05B0C-DF05-4AC9-8A62-36AA1E0CA992}" dt="2021-07-05T18:18:09.660" v="10866" actId="26606"/>
          <ac:spMkLst>
            <pc:docMk/>
            <pc:sldMk cId="3128006463" sldId="284"/>
            <ac:spMk id="74" creationId="{730D8B3B-9B80-4025-B934-26DC7D7CD231}"/>
          </ac:spMkLst>
        </pc:spChg>
        <pc:spChg chg="add">
          <ac:chgData name="Christina B" userId="e20762cc780906c0" providerId="LiveId" clId="{5CC05B0C-DF05-4AC9-8A62-36AA1E0CA992}" dt="2021-07-05T18:18:09.660" v="10866" actId="26606"/>
          <ac:spMkLst>
            <pc:docMk/>
            <pc:sldMk cId="3128006463" sldId="284"/>
            <ac:spMk id="76" creationId="{B5A1B09C-1565-46F8-B70F-621C5EB48A09}"/>
          </ac:spMkLst>
        </pc:spChg>
        <pc:spChg chg="add">
          <ac:chgData name="Christina B" userId="e20762cc780906c0" providerId="LiveId" clId="{5CC05B0C-DF05-4AC9-8A62-36AA1E0CA992}" dt="2021-07-05T18:18:09.660" v="10866" actId="26606"/>
          <ac:spMkLst>
            <pc:docMk/>
            <pc:sldMk cId="3128006463" sldId="284"/>
            <ac:spMk id="78" creationId="{8C516CC8-80AC-446C-A56E-9F54B7210402}"/>
          </ac:spMkLst>
        </pc:spChg>
        <pc:spChg chg="add">
          <ac:chgData name="Christina B" userId="e20762cc780906c0" providerId="LiveId" clId="{5CC05B0C-DF05-4AC9-8A62-36AA1E0CA992}" dt="2021-07-05T18:18:09.660" v="10866" actId="26606"/>
          <ac:spMkLst>
            <pc:docMk/>
            <pc:sldMk cId="3128006463" sldId="284"/>
            <ac:spMk id="80" creationId="{53947E58-F088-49F1-A3D1-DEA690192E84}"/>
          </ac:spMkLst>
        </pc:spChg>
      </pc:sldChg>
      <pc:sldChg chg="addSp delSp modSp add mod setBg modNotesTx">
        <pc:chgData name="Christina B" userId="e20762cc780906c0" providerId="LiveId" clId="{5CC05B0C-DF05-4AC9-8A62-36AA1E0CA992}" dt="2021-07-05T18:40:32.205" v="12268" actId="20577"/>
        <pc:sldMkLst>
          <pc:docMk/>
          <pc:sldMk cId="430600626" sldId="285"/>
        </pc:sldMkLst>
        <pc:spChg chg="mod">
          <ac:chgData name="Christina B" userId="e20762cc780906c0" providerId="LiveId" clId="{5CC05B0C-DF05-4AC9-8A62-36AA1E0CA992}" dt="2021-07-05T18:18:40.521" v="10871" actId="26606"/>
          <ac:spMkLst>
            <pc:docMk/>
            <pc:sldMk cId="430600626" sldId="285"/>
            <ac:spMk id="2" creationId="{128DDF8C-45C7-4E8E-A378-E27068365C37}"/>
          </ac:spMkLst>
        </pc:spChg>
        <pc:spChg chg="del mod">
          <ac:chgData name="Christina B" userId="e20762cc780906c0" providerId="LiveId" clId="{5CC05B0C-DF05-4AC9-8A62-36AA1E0CA992}" dt="2021-07-04T23:55:05.889" v="6367" actId="26606"/>
          <ac:spMkLst>
            <pc:docMk/>
            <pc:sldMk cId="430600626" sldId="285"/>
            <ac:spMk id="3" creationId="{58B64375-0330-44BE-90EE-FC595B4C0A6C}"/>
          </ac:spMkLst>
        </pc:spChg>
        <pc:spChg chg="del">
          <ac:chgData name="Christina B" userId="e20762cc780906c0" providerId="LiveId" clId="{5CC05B0C-DF05-4AC9-8A62-36AA1E0CA992}" dt="2021-07-04T23:55:05.889" v="6367" actId="26606"/>
          <ac:spMkLst>
            <pc:docMk/>
            <pc:sldMk cId="430600626" sldId="285"/>
            <ac:spMk id="8" creationId="{E92FEB64-6EEA-4759-B4A4-BD2C1E660BA8}"/>
          </ac:spMkLst>
        </pc:spChg>
        <pc:spChg chg="del">
          <ac:chgData name="Christina B" userId="e20762cc780906c0" providerId="LiveId" clId="{5CC05B0C-DF05-4AC9-8A62-36AA1E0CA992}" dt="2021-07-04T23:55:05.889" v="6367" actId="26606"/>
          <ac:spMkLst>
            <pc:docMk/>
            <pc:sldMk cId="430600626" sldId="285"/>
            <ac:spMk id="10" creationId="{B10BB131-AC8E-4A8E-A5D1-36260F720C3B}"/>
          </ac:spMkLst>
        </pc:spChg>
        <pc:spChg chg="del">
          <ac:chgData name="Christina B" userId="e20762cc780906c0" providerId="LiveId" clId="{5CC05B0C-DF05-4AC9-8A62-36AA1E0CA992}" dt="2021-07-04T23:55:05.889" v="6367" actId="26606"/>
          <ac:spMkLst>
            <pc:docMk/>
            <pc:sldMk cId="430600626" sldId="285"/>
            <ac:spMk id="12" creationId="{14847E93-7DC1-4D4B-8829-B19AA7137C50}"/>
          </ac:spMkLst>
        </pc:spChg>
        <pc:spChg chg="del">
          <ac:chgData name="Christina B" userId="e20762cc780906c0" providerId="LiveId" clId="{5CC05B0C-DF05-4AC9-8A62-36AA1E0CA992}" dt="2021-07-04T23:55:05.889" v="6367" actId="26606"/>
          <ac:spMkLst>
            <pc:docMk/>
            <pc:sldMk cId="430600626" sldId="285"/>
            <ac:spMk id="14" creationId="{5566D6E1-03A1-4D73-A4E0-35D74D568A04}"/>
          </ac:spMkLst>
        </pc:spChg>
        <pc:spChg chg="del">
          <ac:chgData name="Christina B" userId="e20762cc780906c0" providerId="LiveId" clId="{5CC05B0C-DF05-4AC9-8A62-36AA1E0CA992}" dt="2021-07-04T23:55:05.889" v="6367" actId="26606"/>
          <ac:spMkLst>
            <pc:docMk/>
            <pc:sldMk cId="430600626" sldId="285"/>
            <ac:spMk id="16" creationId="{9F835A99-04AC-494A-A572-AFE8413CC938}"/>
          </ac:spMkLst>
        </pc:spChg>
        <pc:spChg chg="del">
          <ac:chgData name="Christina B" userId="e20762cc780906c0" providerId="LiveId" clId="{5CC05B0C-DF05-4AC9-8A62-36AA1E0CA992}" dt="2021-07-04T23:55:05.889" v="6367" actId="26606"/>
          <ac:spMkLst>
            <pc:docMk/>
            <pc:sldMk cId="430600626" sldId="285"/>
            <ac:spMk id="18" creationId="{7B786209-1B0B-4CA9-9BDD-F7327066A84D}"/>
          </ac:spMkLst>
        </pc:spChg>
        <pc:spChg chg="del">
          <ac:chgData name="Christina B" userId="e20762cc780906c0" providerId="LiveId" clId="{5CC05B0C-DF05-4AC9-8A62-36AA1E0CA992}" dt="2021-07-04T23:55:05.889" v="6367" actId="26606"/>
          <ac:spMkLst>
            <pc:docMk/>
            <pc:sldMk cId="430600626" sldId="285"/>
            <ac:spMk id="20" creationId="{2D2964BB-484D-45AE-AD66-D407D0629652}"/>
          </ac:spMkLst>
        </pc:spChg>
        <pc:spChg chg="del">
          <ac:chgData name="Christina B" userId="e20762cc780906c0" providerId="LiveId" clId="{5CC05B0C-DF05-4AC9-8A62-36AA1E0CA992}" dt="2021-07-04T23:55:05.889" v="6367" actId="26606"/>
          <ac:spMkLst>
            <pc:docMk/>
            <pc:sldMk cId="430600626" sldId="285"/>
            <ac:spMk id="22" creationId="{6691AC69-A76E-4DAB-B565-468B6B87ACF3}"/>
          </ac:spMkLst>
        </pc:spChg>
        <pc:spChg chg="add del">
          <ac:chgData name="Christina B" userId="e20762cc780906c0" providerId="LiveId" clId="{5CC05B0C-DF05-4AC9-8A62-36AA1E0CA992}" dt="2021-07-05T18:18:40.521" v="10871" actId="26606"/>
          <ac:spMkLst>
            <pc:docMk/>
            <pc:sldMk cId="430600626" sldId="285"/>
            <ac:spMk id="28" creationId="{A3EFF7B1-6CB7-47D1-AD37-B870CA2B2151}"/>
          </ac:spMkLst>
        </pc:spChg>
        <pc:spChg chg="add del">
          <ac:chgData name="Christina B" userId="e20762cc780906c0" providerId="LiveId" clId="{5CC05B0C-DF05-4AC9-8A62-36AA1E0CA992}" dt="2021-07-05T18:18:40.521" v="10871" actId="26606"/>
          <ac:spMkLst>
            <pc:docMk/>
            <pc:sldMk cId="430600626" sldId="285"/>
            <ac:spMk id="30" creationId="{7FA2962B-21B6-4689-A95D-A8FF6ADE47F1}"/>
          </ac:spMkLst>
        </pc:spChg>
        <pc:spChg chg="add del">
          <ac:chgData name="Christina B" userId="e20762cc780906c0" providerId="LiveId" clId="{5CC05B0C-DF05-4AC9-8A62-36AA1E0CA992}" dt="2021-07-05T18:18:40.521" v="10871" actId="26606"/>
          <ac:spMkLst>
            <pc:docMk/>
            <pc:sldMk cId="430600626" sldId="285"/>
            <ac:spMk id="46" creationId="{A00D2CE1-35C1-46E6-BD59-CEE668BD90F4}"/>
          </ac:spMkLst>
        </pc:spChg>
        <pc:spChg chg="add del">
          <ac:chgData name="Christina B" userId="e20762cc780906c0" providerId="LiveId" clId="{5CC05B0C-DF05-4AC9-8A62-36AA1E0CA992}" dt="2021-07-05T18:18:40.521" v="10871" actId="26606"/>
          <ac:spMkLst>
            <pc:docMk/>
            <pc:sldMk cId="430600626" sldId="285"/>
            <ac:spMk id="54" creationId="{E18403B7-F2C7-4C07-8522-21C31910902C}"/>
          </ac:spMkLst>
        </pc:spChg>
        <pc:spChg chg="add">
          <ac:chgData name="Christina B" userId="e20762cc780906c0" providerId="LiveId" clId="{5CC05B0C-DF05-4AC9-8A62-36AA1E0CA992}" dt="2021-07-05T18:18:40.521" v="10871" actId="26606"/>
          <ac:spMkLst>
            <pc:docMk/>
            <pc:sldMk cId="430600626" sldId="285"/>
            <ac:spMk id="65" creationId="{08E89D5E-1885-4160-AC77-CC471DD1D0DB}"/>
          </ac:spMkLst>
        </pc:spChg>
        <pc:grpChg chg="add del">
          <ac:chgData name="Christina B" userId="e20762cc780906c0" providerId="LiveId" clId="{5CC05B0C-DF05-4AC9-8A62-36AA1E0CA992}" dt="2021-07-05T18:18:40.521" v="10871" actId="26606"/>
          <ac:grpSpMkLst>
            <pc:docMk/>
            <pc:sldMk cId="430600626" sldId="285"/>
            <ac:grpSpMk id="32" creationId="{A745280D-ED36-41FE-8EB1-CE597C99CFE8}"/>
          </ac:grpSpMkLst>
        </pc:grpChg>
        <pc:grpChg chg="add del">
          <ac:chgData name="Christina B" userId="e20762cc780906c0" providerId="LiveId" clId="{5CC05B0C-DF05-4AC9-8A62-36AA1E0CA992}" dt="2021-07-05T18:18:40.521" v="10871" actId="26606"/>
          <ac:grpSpMkLst>
            <pc:docMk/>
            <pc:sldMk cId="430600626" sldId="285"/>
            <ac:grpSpMk id="38" creationId="{80E95A5C-1E97-41C3-9DEC-245FF6DEBF1F}"/>
          </ac:grpSpMkLst>
        </pc:grpChg>
        <pc:grpChg chg="add del">
          <ac:chgData name="Christina B" userId="e20762cc780906c0" providerId="LiveId" clId="{5CC05B0C-DF05-4AC9-8A62-36AA1E0CA992}" dt="2021-07-05T18:18:40.521" v="10871" actId="26606"/>
          <ac:grpSpMkLst>
            <pc:docMk/>
            <pc:sldMk cId="430600626" sldId="285"/>
            <ac:grpSpMk id="48" creationId="{A58DCE86-9AE1-46D1-96D6-04B8B3EDF6FA}"/>
          </ac:grpSpMkLst>
        </pc:grpChg>
        <pc:grpChg chg="add del">
          <ac:chgData name="Christina B" userId="e20762cc780906c0" providerId="LiveId" clId="{5CC05B0C-DF05-4AC9-8A62-36AA1E0CA992}" dt="2021-07-05T18:18:40.521" v="10871" actId="26606"/>
          <ac:grpSpMkLst>
            <pc:docMk/>
            <pc:sldMk cId="430600626" sldId="285"/>
            <ac:grpSpMk id="56" creationId="{23B58CC6-A99E-43AF-A467-256F19287FB8}"/>
          </ac:grpSpMkLst>
        </pc:grpChg>
        <pc:graphicFrameChg chg="add mod modGraphic">
          <ac:chgData name="Christina B" userId="e20762cc780906c0" providerId="LiveId" clId="{5CC05B0C-DF05-4AC9-8A62-36AA1E0CA992}" dt="2021-07-05T18:18:40.521" v="10871" actId="26606"/>
          <ac:graphicFrameMkLst>
            <pc:docMk/>
            <pc:sldMk cId="430600626" sldId="285"/>
            <ac:graphicFrameMk id="24" creationId="{C0B06958-70A8-4939-A996-B34E84B8D5A7}"/>
          </ac:graphicFrameMkLst>
        </pc:graphicFrameChg>
        <pc:cxnChg chg="add">
          <ac:chgData name="Christina B" userId="e20762cc780906c0" providerId="LiveId" clId="{5CC05B0C-DF05-4AC9-8A62-36AA1E0CA992}" dt="2021-07-05T18:18:40.521" v="10871" actId="26606"/>
          <ac:cxnSpMkLst>
            <pc:docMk/>
            <pc:sldMk cId="430600626" sldId="285"/>
            <ac:cxnSpMk id="67" creationId="{550D2BD1-98F9-412D-905B-3A843EF4078B}"/>
          </ac:cxnSpMkLst>
        </pc:cxnChg>
      </pc:sldChg>
      <pc:sldChg chg="add del">
        <pc:chgData name="Christina B" userId="e20762cc780906c0" providerId="LiveId" clId="{5CC05B0C-DF05-4AC9-8A62-36AA1E0CA992}" dt="2021-07-04T23:53:35.910" v="6326" actId="47"/>
        <pc:sldMkLst>
          <pc:docMk/>
          <pc:sldMk cId="1171953778" sldId="285"/>
        </pc:sldMkLst>
      </pc:sldChg>
      <pc:sldChg chg="addSp delSp modSp new mod setBg modNotesTx">
        <pc:chgData name="Christina B" userId="e20762cc780906c0" providerId="LiveId" clId="{5CC05B0C-DF05-4AC9-8A62-36AA1E0CA992}" dt="2021-07-05T18:11:04.873" v="10791" actId="20577"/>
        <pc:sldMkLst>
          <pc:docMk/>
          <pc:sldMk cId="1874435157" sldId="286"/>
        </pc:sldMkLst>
        <pc:spChg chg="mod">
          <ac:chgData name="Christina B" userId="e20762cc780906c0" providerId="LiveId" clId="{5CC05B0C-DF05-4AC9-8A62-36AA1E0CA992}" dt="2021-07-05T18:06:34.802" v="10197" actId="26606"/>
          <ac:spMkLst>
            <pc:docMk/>
            <pc:sldMk cId="1874435157" sldId="286"/>
            <ac:spMk id="2" creationId="{55F3BDC6-DC14-41F3-A2FD-AF3AEC2FB78C}"/>
          </ac:spMkLst>
        </pc:spChg>
        <pc:spChg chg="del">
          <ac:chgData name="Christina B" userId="e20762cc780906c0" providerId="LiveId" clId="{5CC05B0C-DF05-4AC9-8A62-36AA1E0CA992}" dt="2021-07-05T18:06:03.634" v="10170" actId="26606"/>
          <ac:spMkLst>
            <pc:docMk/>
            <pc:sldMk cId="1874435157" sldId="286"/>
            <ac:spMk id="3" creationId="{C3E41DB7-7800-49CA-B79F-DBD198A807DF}"/>
          </ac:spMkLst>
        </pc:spChg>
        <pc:spChg chg="add del">
          <ac:chgData name="Christina B" userId="e20762cc780906c0" providerId="LiveId" clId="{5CC05B0C-DF05-4AC9-8A62-36AA1E0CA992}" dt="2021-07-05T18:06:34.802" v="10197" actId="26606"/>
          <ac:spMkLst>
            <pc:docMk/>
            <pc:sldMk cId="1874435157" sldId="286"/>
            <ac:spMk id="8" creationId="{66B332A4-D438-4773-A77F-5ED49A448D9D}"/>
          </ac:spMkLst>
        </pc:spChg>
        <pc:spChg chg="add del">
          <ac:chgData name="Christina B" userId="e20762cc780906c0" providerId="LiveId" clId="{5CC05B0C-DF05-4AC9-8A62-36AA1E0CA992}" dt="2021-07-05T18:06:34.802" v="10197" actId="26606"/>
          <ac:spMkLst>
            <pc:docMk/>
            <pc:sldMk cId="1874435157" sldId="286"/>
            <ac:spMk id="10" creationId="{DF9AD32D-FF05-44F4-BD4D-9CEE89B71EB9}"/>
          </ac:spMkLst>
        </pc:spChg>
        <pc:spChg chg="add">
          <ac:chgData name="Christina B" userId="e20762cc780906c0" providerId="LiveId" clId="{5CC05B0C-DF05-4AC9-8A62-36AA1E0CA992}" dt="2021-07-05T18:06:34.802" v="10197" actId="26606"/>
          <ac:spMkLst>
            <pc:docMk/>
            <pc:sldMk cId="1874435157" sldId="286"/>
            <ac:spMk id="16" creationId="{E49CC64F-7275-4E33-961B-0C5CDC439875}"/>
          </ac:spMkLst>
        </pc:spChg>
        <pc:picChg chg="add">
          <ac:chgData name="Christina B" userId="e20762cc780906c0" providerId="LiveId" clId="{5CC05B0C-DF05-4AC9-8A62-36AA1E0CA992}" dt="2021-07-05T18:06:34.802" v="10197" actId="26606"/>
          <ac:picMkLst>
            <pc:docMk/>
            <pc:sldMk cId="1874435157" sldId="286"/>
            <ac:picMk id="12" creationId="{92BB755B-EEAF-4537-B48F-87328E06E805}"/>
          </ac:picMkLst>
        </pc:picChg>
      </pc:sldChg>
      <pc:sldChg chg="addSp delSp modSp add mod modNotesTx">
        <pc:chgData name="Christina B" userId="e20762cc780906c0" providerId="LiveId" clId="{5CC05B0C-DF05-4AC9-8A62-36AA1E0CA992}" dt="2021-07-06T00:17:54.785" v="14871" actId="20577"/>
        <pc:sldMkLst>
          <pc:docMk/>
          <pc:sldMk cId="198892528" sldId="287"/>
        </pc:sldMkLst>
        <pc:spChg chg="mod">
          <ac:chgData name="Christina B" userId="e20762cc780906c0" providerId="LiveId" clId="{5CC05B0C-DF05-4AC9-8A62-36AA1E0CA992}" dt="2021-07-05T18:18:13.702" v="10867" actId="26606"/>
          <ac:spMkLst>
            <pc:docMk/>
            <pc:sldMk cId="198892528" sldId="287"/>
            <ac:spMk id="2" creationId="{DDEED542-BA6F-4757-8411-7CC50F9CB1F7}"/>
          </ac:spMkLst>
        </pc:spChg>
        <pc:spChg chg="del">
          <ac:chgData name="Christina B" userId="e20762cc780906c0" providerId="LiveId" clId="{5CC05B0C-DF05-4AC9-8A62-36AA1E0CA992}" dt="2021-07-05T18:18:13.702" v="10867" actId="26606"/>
          <ac:spMkLst>
            <pc:docMk/>
            <pc:sldMk cId="198892528" sldId="287"/>
            <ac:spMk id="60" creationId="{98C1887B-FB03-4296-8352-8CFA0080FC24}"/>
          </ac:spMkLst>
        </pc:spChg>
        <pc:spChg chg="del">
          <ac:chgData name="Christina B" userId="e20762cc780906c0" providerId="LiveId" clId="{5CC05B0C-DF05-4AC9-8A62-36AA1E0CA992}" dt="2021-07-05T18:18:13.702" v="10867" actId="26606"/>
          <ac:spMkLst>
            <pc:docMk/>
            <pc:sldMk cId="198892528" sldId="287"/>
            <ac:spMk id="61" creationId="{49F388DC-C47F-4048-9B69-F1644A2A1610}"/>
          </ac:spMkLst>
        </pc:spChg>
        <pc:spChg chg="del">
          <ac:chgData name="Christina B" userId="e20762cc780906c0" providerId="LiveId" clId="{5CC05B0C-DF05-4AC9-8A62-36AA1E0CA992}" dt="2021-07-05T18:18:13.702" v="10867" actId="26606"/>
          <ac:spMkLst>
            <pc:docMk/>
            <pc:sldMk cId="198892528" sldId="287"/>
            <ac:spMk id="62" creationId="{422C035D-D3AD-4301-A1B5-D4C91E3C5855}"/>
          </ac:spMkLst>
        </pc:spChg>
        <pc:spChg chg="del">
          <ac:chgData name="Christina B" userId="e20762cc780906c0" providerId="LiveId" clId="{5CC05B0C-DF05-4AC9-8A62-36AA1E0CA992}" dt="2021-07-05T18:18:13.702" v="10867" actId="26606"/>
          <ac:spMkLst>
            <pc:docMk/>
            <pc:sldMk cId="198892528" sldId="287"/>
            <ac:spMk id="63" creationId="{C9957036-C837-4C4C-BBF0-4A0EC52AE1E1}"/>
          </ac:spMkLst>
        </pc:spChg>
        <pc:spChg chg="add">
          <ac:chgData name="Christina B" userId="e20762cc780906c0" providerId="LiveId" clId="{5CC05B0C-DF05-4AC9-8A62-36AA1E0CA992}" dt="2021-07-05T18:18:13.702" v="10867" actId="26606"/>
          <ac:spMkLst>
            <pc:docMk/>
            <pc:sldMk cId="198892528" sldId="287"/>
            <ac:spMk id="68" creationId="{8C790BE2-4E4F-4AAF-81A2-4A6F4885EBE6}"/>
          </ac:spMkLst>
        </pc:spChg>
        <pc:spChg chg="add">
          <ac:chgData name="Christina B" userId="e20762cc780906c0" providerId="LiveId" clId="{5CC05B0C-DF05-4AC9-8A62-36AA1E0CA992}" dt="2021-07-05T18:18:13.702" v="10867" actId="26606"/>
          <ac:spMkLst>
            <pc:docMk/>
            <pc:sldMk cId="198892528" sldId="287"/>
            <ac:spMk id="70" creationId="{D28B54C3-B57B-472A-B96E-1FCB67093DC2}"/>
          </ac:spMkLst>
        </pc:spChg>
        <pc:spChg chg="add">
          <ac:chgData name="Christina B" userId="e20762cc780906c0" providerId="LiveId" clId="{5CC05B0C-DF05-4AC9-8A62-36AA1E0CA992}" dt="2021-07-05T18:18:13.702" v="10867" actId="26606"/>
          <ac:spMkLst>
            <pc:docMk/>
            <pc:sldMk cId="198892528" sldId="287"/>
            <ac:spMk id="72" creationId="{7DB3C429-F8DA-49B9-AF84-21996FCF78B5}"/>
          </ac:spMkLst>
        </pc:spChg>
        <pc:spChg chg="add">
          <ac:chgData name="Christina B" userId="e20762cc780906c0" providerId="LiveId" clId="{5CC05B0C-DF05-4AC9-8A62-36AA1E0CA992}" dt="2021-07-05T18:18:13.702" v="10867" actId="26606"/>
          <ac:spMkLst>
            <pc:docMk/>
            <pc:sldMk cId="198892528" sldId="287"/>
            <ac:spMk id="74" creationId="{E12088DD-B1AD-40E0-8B86-1D87A2CCD9BE}"/>
          </ac:spMkLst>
        </pc:spChg>
        <pc:spChg chg="add">
          <ac:chgData name="Christina B" userId="e20762cc780906c0" providerId="LiveId" clId="{5CC05B0C-DF05-4AC9-8A62-36AA1E0CA992}" dt="2021-07-05T18:18:13.702" v="10867" actId="26606"/>
          <ac:spMkLst>
            <pc:docMk/>
            <pc:sldMk cId="198892528" sldId="287"/>
            <ac:spMk id="76" creationId="{C4C9F2B0-1044-46EB-8AEB-C3BFFDE6C2CC}"/>
          </ac:spMkLst>
        </pc:spChg>
        <pc:spChg chg="add">
          <ac:chgData name="Christina B" userId="e20762cc780906c0" providerId="LiveId" clId="{5CC05B0C-DF05-4AC9-8A62-36AA1E0CA992}" dt="2021-07-05T18:18:13.702" v="10867" actId="26606"/>
          <ac:spMkLst>
            <pc:docMk/>
            <pc:sldMk cId="198892528" sldId="287"/>
            <ac:spMk id="78" creationId="{0C395952-4E26-45A2-8756-2ADFD6E53C6E}"/>
          </ac:spMkLst>
        </pc:spChg>
        <pc:spChg chg="add">
          <ac:chgData name="Christina B" userId="e20762cc780906c0" providerId="LiveId" clId="{5CC05B0C-DF05-4AC9-8A62-36AA1E0CA992}" dt="2021-07-05T18:18:13.702" v="10867" actId="26606"/>
          <ac:spMkLst>
            <pc:docMk/>
            <pc:sldMk cId="198892528" sldId="287"/>
            <ac:spMk id="80" creationId="{4734BADF-9461-4621-B112-2D7BABEA7DD0}"/>
          </ac:spMkLst>
        </pc:spChg>
      </pc:sldChg>
      <pc:sldChg chg="new del">
        <pc:chgData name="Christina B" userId="e20762cc780906c0" providerId="LiveId" clId="{5CC05B0C-DF05-4AC9-8A62-36AA1E0CA992}" dt="2021-07-05T18:07:52.829" v="10199" actId="47"/>
        <pc:sldMkLst>
          <pc:docMk/>
          <pc:sldMk cId="1436428835" sldId="287"/>
        </pc:sldMkLst>
      </pc:sldChg>
      <pc:sldChg chg="addSp delSp modSp new mod setBg modNotesTx">
        <pc:chgData name="Christina B" userId="e20762cc780906c0" providerId="LiveId" clId="{5CC05B0C-DF05-4AC9-8A62-36AA1E0CA992}" dt="2021-07-06T00:32:36.304" v="14989" actId="20577"/>
        <pc:sldMkLst>
          <pc:docMk/>
          <pc:sldMk cId="825454059" sldId="288"/>
        </pc:sldMkLst>
        <pc:spChg chg="mod">
          <ac:chgData name="Christina B" userId="e20762cc780906c0" providerId="LiveId" clId="{5CC05B0C-DF05-4AC9-8A62-36AA1E0CA992}" dt="2021-07-06T00:31:42.018" v="14928" actId="26606"/>
          <ac:spMkLst>
            <pc:docMk/>
            <pc:sldMk cId="825454059" sldId="288"/>
            <ac:spMk id="2" creationId="{5851C147-D70C-4D2B-AE6E-8BCAB572DAB4}"/>
          </ac:spMkLst>
        </pc:spChg>
        <pc:spChg chg="add del mod">
          <ac:chgData name="Christina B" userId="e20762cc780906c0" providerId="LiveId" clId="{5CC05B0C-DF05-4AC9-8A62-36AA1E0CA992}" dt="2021-07-06T00:31:42.018" v="14928" actId="26606"/>
          <ac:spMkLst>
            <pc:docMk/>
            <pc:sldMk cId="825454059" sldId="288"/>
            <ac:spMk id="3" creationId="{BE16660F-E14D-4892-AA04-B56C952D3A59}"/>
          </ac:spMkLst>
        </pc:spChg>
        <pc:spChg chg="add del">
          <ac:chgData name="Christina B" userId="e20762cc780906c0" providerId="LiveId" clId="{5CC05B0C-DF05-4AC9-8A62-36AA1E0CA992}" dt="2021-07-06T00:31:41.995" v="14927" actId="26606"/>
          <ac:spMkLst>
            <pc:docMk/>
            <pc:sldMk cId="825454059" sldId="288"/>
            <ac:spMk id="8" creationId="{1B15ED52-F352-441B-82BF-E0EA34836D08}"/>
          </ac:spMkLst>
        </pc:spChg>
        <pc:spChg chg="add del">
          <ac:chgData name="Christina B" userId="e20762cc780906c0" providerId="LiveId" clId="{5CC05B0C-DF05-4AC9-8A62-36AA1E0CA992}" dt="2021-07-06T00:31:26.208" v="14925" actId="26606"/>
          <ac:spMkLst>
            <pc:docMk/>
            <pc:sldMk cId="825454059" sldId="288"/>
            <ac:spMk id="9" creationId="{BACC6370-2D7E-4714-9D71-7542949D7D5D}"/>
          </ac:spMkLst>
        </pc:spChg>
        <pc:spChg chg="add del">
          <ac:chgData name="Christina B" userId="e20762cc780906c0" providerId="LiveId" clId="{5CC05B0C-DF05-4AC9-8A62-36AA1E0CA992}" dt="2021-07-06T00:31:41.995" v="14927" actId="26606"/>
          <ac:spMkLst>
            <pc:docMk/>
            <pc:sldMk cId="825454059" sldId="288"/>
            <ac:spMk id="10" creationId="{3B2E3793-BFE6-45A2-9B7B-E18844431C99}"/>
          </ac:spMkLst>
        </pc:spChg>
        <pc:spChg chg="add del">
          <ac:chgData name="Christina B" userId="e20762cc780906c0" providerId="LiveId" clId="{5CC05B0C-DF05-4AC9-8A62-36AA1E0CA992}" dt="2021-07-06T00:31:26.208" v="14925" actId="26606"/>
          <ac:spMkLst>
            <pc:docMk/>
            <pc:sldMk cId="825454059" sldId="288"/>
            <ac:spMk id="11" creationId="{256B2C21-A230-48C0-8DF1-C46611373C44}"/>
          </ac:spMkLst>
        </pc:spChg>
        <pc:spChg chg="add del">
          <ac:chgData name="Christina B" userId="e20762cc780906c0" providerId="LiveId" clId="{5CC05B0C-DF05-4AC9-8A62-36AA1E0CA992}" dt="2021-07-06T00:31:41.995" v="14927" actId="26606"/>
          <ac:spMkLst>
            <pc:docMk/>
            <pc:sldMk cId="825454059" sldId="288"/>
            <ac:spMk id="12" creationId="{BC4C4868-CB8F-4AF9-9CDB-8108F2C19B67}"/>
          </ac:spMkLst>
        </pc:spChg>
        <pc:spChg chg="add del">
          <ac:chgData name="Christina B" userId="e20762cc780906c0" providerId="LiveId" clId="{5CC05B0C-DF05-4AC9-8A62-36AA1E0CA992}" dt="2021-07-06T00:31:26.208" v="14925" actId="26606"/>
          <ac:spMkLst>
            <pc:docMk/>
            <pc:sldMk cId="825454059" sldId="288"/>
            <ac:spMk id="13" creationId="{3847E18C-932D-4C95-AABA-FEC7C9499AD7}"/>
          </ac:spMkLst>
        </pc:spChg>
        <pc:spChg chg="add del">
          <ac:chgData name="Christina B" userId="e20762cc780906c0" providerId="LiveId" clId="{5CC05B0C-DF05-4AC9-8A62-36AA1E0CA992}" dt="2021-07-06T00:31:41.995" v="14927" actId="26606"/>
          <ac:spMkLst>
            <pc:docMk/>
            <pc:sldMk cId="825454059" sldId="288"/>
            <ac:spMk id="14" creationId="{375E0459-6403-40CD-989D-56A4407CA12E}"/>
          </ac:spMkLst>
        </pc:spChg>
        <pc:spChg chg="add del">
          <ac:chgData name="Christina B" userId="e20762cc780906c0" providerId="LiveId" clId="{5CC05B0C-DF05-4AC9-8A62-36AA1E0CA992}" dt="2021-07-06T00:31:26.208" v="14925" actId="26606"/>
          <ac:spMkLst>
            <pc:docMk/>
            <pc:sldMk cId="825454059" sldId="288"/>
            <ac:spMk id="15" creationId="{3150CB11-0C61-439E-910F-5787759E72A0}"/>
          </ac:spMkLst>
        </pc:spChg>
        <pc:spChg chg="add del">
          <ac:chgData name="Christina B" userId="e20762cc780906c0" providerId="LiveId" clId="{5CC05B0C-DF05-4AC9-8A62-36AA1E0CA992}" dt="2021-07-06T00:31:41.995" v="14927" actId="26606"/>
          <ac:spMkLst>
            <pc:docMk/>
            <pc:sldMk cId="825454059" sldId="288"/>
            <ac:spMk id="16" creationId="{53E5B1A8-3AC9-4BD1-9BBC-78CA94F2D1BA}"/>
          </ac:spMkLst>
        </pc:spChg>
        <pc:spChg chg="add del">
          <ac:chgData name="Christina B" userId="e20762cc780906c0" providerId="LiveId" clId="{5CC05B0C-DF05-4AC9-8A62-36AA1E0CA992}" dt="2021-07-06T00:31:26.208" v="14925" actId="26606"/>
          <ac:spMkLst>
            <pc:docMk/>
            <pc:sldMk cId="825454059" sldId="288"/>
            <ac:spMk id="17" creationId="{43F8A58B-5155-44CE-A5FF-7647B47D0A7A}"/>
          </ac:spMkLst>
        </pc:spChg>
        <pc:spChg chg="add del">
          <ac:chgData name="Christina B" userId="e20762cc780906c0" providerId="LiveId" clId="{5CC05B0C-DF05-4AC9-8A62-36AA1E0CA992}" dt="2021-07-06T00:31:41.995" v="14927" actId="26606"/>
          <ac:spMkLst>
            <pc:docMk/>
            <pc:sldMk cId="825454059" sldId="288"/>
            <ac:spMk id="18" creationId="{B3FA1AAC-C1ED-4F77-BFA4-BE80FC0AC795}"/>
          </ac:spMkLst>
        </pc:spChg>
        <pc:spChg chg="add del">
          <ac:chgData name="Christina B" userId="e20762cc780906c0" providerId="LiveId" clId="{5CC05B0C-DF05-4AC9-8A62-36AA1E0CA992}" dt="2021-07-06T00:31:26.208" v="14925" actId="26606"/>
          <ac:spMkLst>
            <pc:docMk/>
            <pc:sldMk cId="825454059" sldId="288"/>
            <ac:spMk id="19" creationId="{443F2ACA-E6D6-4028-82DD-F03C262D5DE6}"/>
          </ac:spMkLst>
        </pc:spChg>
        <pc:spChg chg="add del">
          <ac:chgData name="Christina B" userId="e20762cc780906c0" providerId="LiveId" clId="{5CC05B0C-DF05-4AC9-8A62-36AA1E0CA992}" dt="2021-07-06T00:31:41.995" v="14927" actId="26606"/>
          <ac:spMkLst>
            <pc:docMk/>
            <pc:sldMk cId="825454059" sldId="288"/>
            <ac:spMk id="21" creationId="{BE16660F-E14D-4892-AA04-B56C952D3A59}"/>
          </ac:spMkLst>
        </pc:spChg>
        <pc:spChg chg="add">
          <ac:chgData name="Christina B" userId="e20762cc780906c0" providerId="LiveId" clId="{5CC05B0C-DF05-4AC9-8A62-36AA1E0CA992}" dt="2021-07-06T00:31:42.018" v="14928" actId="26606"/>
          <ac:spMkLst>
            <pc:docMk/>
            <pc:sldMk cId="825454059" sldId="288"/>
            <ac:spMk id="23" creationId="{BACC6370-2D7E-4714-9D71-7542949D7D5D}"/>
          </ac:spMkLst>
        </pc:spChg>
        <pc:spChg chg="add">
          <ac:chgData name="Christina B" userId="e20762cc780906c0" providerId="LiveId" clId="{5CC05B0C-DF05-4AC9-8A62-36AA1E0CA992}" dt="2021-07-06T00:31:42.018" v="14928" actId="26606"/>
          <ac:spMkLst>
            <pc:docMk/>
            <pc:sldMk cId="825454059" sldId="288"/>
            <ac:spMk id="24" creationId="{256B2C21-A230-48C0-8DF1-C46611373C44}"/>
          </ac:spMkLst>
        </pc:spChg>
        <pc:spChg chg="add">
          <ac:chgData name="Christina B" userId="e20762cc780906c0" providerId="LiveId" clId="{5CC05B0C-DF05-4AC9-8A62-36AA1E0CA992}" dt="2021-07-06T00:31:42.018" v="14928" actId="26606"/>
          <ac:spMkLst>
            <pc:docMk/>
            <pc:sldMk cId="825454059" sldId="288"/>
            <ac:spMk id="25" creationId="{3847E18C-932D-4C95-AABA-FEC7C9499AD7}"/>
          </ac:spMkLst>
        </pc:spChg>
        <pc:spChg chg="add">
          <ac:chgData name="Christina B" userId="e20762cc780906c0" providerId="LiveId" clId="{5CC05B0C-DF05-4AC9-8A62-36AA1E0CA992}" dt="2021-07-06T00:31:42.018" v="14928" actId="26606"/>
          <ac:spMkLst>
            <pc:docMk/>
            <pc:sldMk cId="825454059" sldId="288"/>
            <ac:spMk id="26" creationId="{3150CB11-0C61-439E-910F-5787759E72A0}"/>
          </ac:spMkLst>
        </pc:spChg>
        <pc:spChg chg="add">
          <ac:chgData name="Christina B" userId="e20762cc780906c0" providerId="LiveId" clId="{5CC05B0C-DF05-4AC9-8A62-36AA1E0CA992}" dt="2021-07-06T00:31:42.018" v="14928" actId="26606"/>
          <ac:spMkLst>
            <pc:docMk/>
            <pc:sldMk cId="825454059" sldId="288"/>
            <ac:spMk id="27" creationId="{43F8A58B-5155-44CE-A5FF-7647B47D0A7A}"/>
          </ac:spMkLst>
        </pc:spChg>
        <pc:spChg chg="add">
          <ac:chgData name="Christina B" userId="e20762cc780906c0" providerId="LiveId" clId="{5CC05B0C-DF05-4AC9-8A62-36AA1E0CA992}" dt="2021-07-06T00:31:42.018" v="14928" actId="26606"/>
          <ac:spMkLst>
            <pc:docMk/>
            <pc:sldMk cId="825454059" sldId="288"/>
            <ac:spMk id="28" creationId="{443F2ACA-E6D6-4028-82DD-F03C262D5DE6}"/>
          </ac:spMkLst>
        </pc:spChg>
        <pc:graphicFrameChg chg="add del">
          <ac:chgData name="Christina B" userId="e20762cc780906c0" providerId="LiveId" clId="{5CC05B0C-DF05-4AC9-8A62-36AA1E0CA992}" dt="2021-07-06T00:31:26.208" v="14925" actId="26606"/>
          <ac:graphicFrameMkLst>
            <pc:docMk/>
            <pc:sldMk cId="825454059" sldId="288"/>
            <ac:graphicFrameMk id="5" creationId="{11B85CBD-1656-4A94-A2D0-4D000426FE1F}"/>
          </ac:graphicFrameMkLst>
        </pc:graphicFrameChg>
        <pc:graphicFrameChg chg="add">
          <ac:chgData name="Christina B" userId="e20762cc780906c0" providerId="LiveId" clId="{5CC05B0C-DF05-4AC9-8A62-36AA1E0CA992}" dt="2021-07-06T00:31:42.018" v="14928" actId="26606"/>
          <ac:graphicFrameMkLst>
            <pc:docMk/>
            <pc:sldMk cId="825454059" sldId="288"/>
            <ac:graphicFrameMk id="29" creationId="{FBE7C2B7-8207-46F8-8685-FB36A615C480}"/>
          </ac:graphicFrameMkLst>
        </pc:graphicFrameChg>
      </pc:sldChg>
    </pc:docChg>
  </pc:docChgLst>
  <pc:docChgLst>
    <pc:chgData name="Christina B" userId="e20762cc780906c0" providerId="LiveId" clId="{22BF2786-5F7A-4DFE-B088-2E28FEFE4EDF}"/>
    <pc:docChg chg="undo custSel addSld delSld modSld sldOrd">
      <pc:chgData name="Christina B" userId="e20762cc780906c0" providerId="LiveId" clId="{22BF2786-5F7A-4DFE-B088-2E28FEFE4EDF}" dt="2021-06-30T01:55:11.711" v="1463" actId="26606"/>
      <pc:docMkLst>
        <pc:docMk/>
      </pc:docMkLst>
      <pc:sldChg chg="addSp delSp modSp mod setClrOvrMap">
        <pc:chgData name="Christina B" userId="e20762cc780906c0" providerId="LiveId" clId="{22BF2786-5F7A-4DFE-B088-2E28FEFE4EDF}" dt="2021-06-28T16:12:43.511" v="2" actId="26606"/>
        <pc:sldMkLst>
          <pc:docMk/>
          <pc:sldMk cId="3111040715" sldId="256"/>
        </pc:sldMkLst>
        <pc:spChg chg="mod">
          <ac:chgData name="Christina B" userId="e20762cc780906c0" providerId="LiveId" clId="{22BF2786-5F7A-4DFE-B088-2E28FEFE4EDF}" dt="2021-06-28T16:12:43.511" v="2" actId="26606"/>
          <ac:spMkLst>
            <pc:docMk/>
            <pc:sldMk cId="3111040715" sldId="256"/>
            <ac:spMk id="2" creationId="{FA9ABB9A-B76A-4130-A7C5-74A1DCEC763F}"/>
          </ac:spMkLst>
        </pc:spChg>
        <pc:spChg chg="mod">
          <ac:chgData name="Christina B" userId="e20762cc780906c0" providerId="LiveId" clId="{22BF2786-5F7A-4DFE-B088-2E28FEFE4EDF}" dt="2021-06-28T16:12:43.511" v="2" actId="26606"/>
          <ac:spMkLst>
            <pc:docMk/>
            <pc:sldMk cId="3111040715" sldId="256"/>
            <ac:spMk id="3" creationId="{99499A67-60EE-4B9D-9A21-BCFBFFC97090}"/>
          </ac:spMkLst>
        </pc:spChg>
        <pc:spChg chg="add del">
          <ac:chgData name="Christina B" userId="e20762cc780906c0" providerId="LiveId" clId="{22BF2786-5F7A-4DFE-B088-2E28FEFE4EDF}" dt="2021-06-28T16:12:43.506" v="1" actId="26606"/>
          <ac:spMkLst>
            <pc:docMk/>
            <pc:sldMk cId="3111040715" sldId="256"/>
            <ac:spMk id="10" creationId="{06DA9DF9-31F7-4056-B42E-878CC92417B8}"/>
          </ac:spMkLst>
        </pc:spChg>
        <pc:spChg chg="add">
          <ac:chgData name="Christina B" userId="e20762cc780906c0" providerId="LiveId" clId="{22BF2786-5F7A-4DFE-B088-2E28FEFE4EDF}" dt="2021-06-28T16:12:43.511" v="2" actId="26606"/>
          <ac:spMkLst>
            <pc:docMk/>
            <pc:sldMk cId="3111040715" sldId="256"/>
            <ac:spMk id="12" creationId="{178FB36B-5BFE-42CA-BC60-1115E0D95EEC}"/>
          </ac:spMkLst>
        </pc:spChg>
        <pc:spChg chg="add">
          <ac:chgData name="Christina B" userId="e20762cc780906c0" providerId="LiveId" clId="{22BF2786-5F7A-4DFE-B088-2E28FEFE4EDF}" dt="2021-06-28T16:12:43.511" v="2" actId="26606"/>
          <ac:spMkLst>
            <pc:docMk/>
            <pc:sldMk cId="3111040715" sldId="256"/>
            <ac:spMk id="14" creationId="{ECC07320-C2CA-4E29-8481-9D9E143C7788}"/>
          </ac:spMkLst>
        </pc:spChg>
        <pc:picChg chg="mod ord">
          <ac:chgData name="Christina B" userId="e20762cc780906c0" providerId="LiveId" clId="{22BF2786-5F7A-4DFE-B088-2E28FEFE4EDF}" dt="2021-06-28T16:12:43.511" v="2" actId="26606"/>
          <ac:picMkLst>
            <pc:docMk/>
            <pc:sldMk cId="3111040715" sldId="256"/>
            <ac:picMk id="5" creationId="{C3E828A4-3F44-4AFE-B906-BE4A0E57615C}"/>
          </ac:picMkLst>
        </pc:picChg>
      </pc:sldChg>
      <pc:sldChg chg="addSp delSp modSp mod setBg addAnim">
        <pc:chgData name="Christina B" userId="e20762cc780906c0" providerId="LiveId" clId="{22BF2786-5F7A-4DFE-B088-2E28FEFE4EDF}" dt="2021-06-30T01:47:24.559" v="1389" actId="26606"/>
        <pc:sldMkLst>
          <pc:docMk/>
          <pc:sldMk cId="2675985372" sldId="258"/>
        </pc:sldMkLst>
        <pc:spChg chg="mod">
          <ac:chgData name="Christina B" userId="e20762cc780906c0" providerId="LiveId" clId="{22BF2786-5F7A-4DFE-B088-2E28FEFE4EDF}" dt="2021-06-30T01:47:24.559" v="1389" actId="26606"/>
          <ac:spMkLst>
            <pc:docMk/>
            <pc:sldMk cId="2675985372" sldId="258"/>
            <ac:spMk id="2" creationId="{7007713B-66EA-4567-85D6-7592D5C40F14}"/>
          </ac:spMkLst>
        </pc:spChg>
        <pc:spChg chg="mod">
          <ac:chgData name="Christina B" userId="e20762cc780906c0" providerId="LiveId" clId="{22BF2786-5F7A-4DFE-B088-2E28FEFE4EDF}" dt="2021-06-30T01:47:24.559" v="1389" actId="26606"/>
          <ac:spMkLst>
            <pc:docMk/>
            <pc:sldMk cId="2675985372" sldId="258"/>
            <ac:spMk id="3" creationId="{CB97A459-2F7B-4459-84B8-33E0BF96BC26}"/>
          </ac:spMkLst>
        </pc:spChg>
        <pc:spChg chg="add del">
          <ac:chgData name="Christina B" userId="e20762cc780906c0" providerId="LiveId" clId="{22BF2786-5F7A-4DFE-B088-2E28FEFE4EDF}" dt="2021-06-30T01:47:24.559" v="1389" actId="26606"/>
          <ac:spMkLst>
            <pc:docMk/>
            <pc:sldMk cId="2675985372" sldId="258"/>
            <ac:spMk id="9" creationId="{F13C74B1-5B17-4795-BED0-7140497B445A}"/>
          </ac:spMkLst>
        </pc:spChg>
        <pc:spChg chg="add del">
          <ac:chgData name="Christina B" userId="e20762cc780906c0" providerId="LiveId" clId="{22BF2786-5F7A-4DFE-B088-2E28FEFE4EDF}" dt="2021-06-30T01:47:24.559" v="1389" actId="26606"/>
          <ac:spMkLst>
            <pc:docMk/>
            <pc:sldMk cId="2675985372" sldId="258"/>
            <ac:spMk id="11" creationId="{D4974D33-8DC5-464E-8C6D-BE58F0669C17}"/>
          </ac:spMkLst>
        </pc:spChg>
        <pc:picChg chg="add mod">
          <ac:chgData name="Christina B" userId="e20762cc780906c0" providerId="LiveId" clId="{22BF2786-5F7A-4DFE-B088-2E28FEFE4EDF}" dt="2021-06-30T01:47:24.559" v="1389" actId="26606"/>
          <ac:picMkLst>
            <pc:docMk/>
            <pc:sldMk cId="2675985372" sldId="258"/>
            <ac:picMk id="5" creationId="{E6B729C0-83D9-477E-8B4F-4CEA7BFEF295}"/>
          </ac:picMkLst>
        </pc:picChg>
        <pc:cxnChg chg="add">
          <ac:chgData name="Christina B" userId="e20762cc780906c0" providerId="LiveId" clId="{22BF2786-5F7A-4DFE-B088-2E28FEFE4EDF}" dt="2021-06-30T01:47:24.559" v="1389" actId="26606"/>
          <ac:cxnSpMkLst>
            <pc:docMk/>
            <pc:sldMk cId="2675985372" sldId="258"/>
            <ac:cxnSpMk id="16" creationId="{A7F400EE-A8A5-48AF-B4D6-291B52C6F0B0}"/>
          </ac:cxnSpMkLst>
        </pc:cxnChg>
      </pc:sldChg>
      <pc:sldChg chg="addSp delSp modSp mod ord setBg">
        <pc:chgData name="Christina B" userId="e20762cc780906c0" providerId="LiveId" clId="{22BF2786-5F7A-4DFE-B088-2E28FEFE4EDF}" dt="2021-06-30T01:46:33.657" v="1388" actId="26606"/>
        <pc:sldMkLst>
          <pc:docMk/>
          <pc:sldMk cId="1914848821" sldId="259"/>
        </pc:sldMkLst>
        <pc:spChg chg="mod">
          <ac:chgData name="Christina B" userId="e20762cc780906c0" providerId="LiveId" clId="{22BF2786-5F7A-4DFE-B088-2E28FEFE4EDF}" dt="2021-06-30T01:46:33.657" v="1388" actId="26606"/>
          <ac:spMkLst>
            <pc:docMk/>
            <pc:sldMk cId="1914848821" sldId="259"/>
            <ac:spMk id="2" creationId="{D874ACF4-C814-4BD7-A2EB-97061755217F}"/>
          </ac:spMkLst>
        </pc:spChg>
        <pc:spChg chg="mod">
          <ac:chgData name="Christina B" userId="e20762cc780906c0" providerId="LiveId" clId="{22BF2786-5F7A-4DFE-B088-2E28FEFE4EDF}" dt="2021-06-30T01:46:33.657" v="1388" actId="26606"/>
          <ac:spMkLst>
            <pc:docMk/>
            <pc:sldMk cId="1914848821" sldId="259"/>
            <ac:spMk id="3" creationId="{8B4CE9B5-D440-419B-85BE-11CA89A32EE2}"/>
          </ac:spMkLst>
        </pc:spChg>
        <pc:spChg chg="add del">
          <ac:chgData name="Christina B" userId="e20762cc780906c0" providerId="LiveId" clId="{22BF2786-5F7A-4DFE-B088-2E28FEFE4EDF}" dt="2021-06-30T01:06:28.478" v="544" actId="26606"/>
          <ac:spMkLst>
            <pc:docMk/>
            <pc:sldMk cId="1914848821" sldId="259"/>
            <ac:spMk id="9" creationId="{F13C74B1-5B17-4795-BED0-7140497B445A}"/>
          </ac:spMkLst>
        </pc:spChg>
        <pc:spChg chg="add del">
          <ac:chgData name="Christina B" userId="e20762cc780906c0" providerId="LiveId" clId="{22BF2786-5F7A-4DFE-B088-2E28FEFE4EDF}" dt="2021-06-30T01:06:28.478" v="544" actId="26606"/>
          <ac:spMkLst>
            <pc:docMk/>
            <pc:sldMk cId="1914848821" sldId="259"/>
            <ac:spMk id="11" creationId="{D4974D33-8DC5-464E-8C6D-BE58F0669C17}"/>
          </ac:spMkLst>
        </pc:spChg>
        <pc:spChg chg="add del">
          <ac:chgData name="Christina B" userId="e20762cc780906c0" providerId="LiveId" clId="{22BF2786-5F7A-4DFE-B088-2E28FEFE4EDF}" dt="2021-06-30T01:46:33.657" v="1388" actId="26606"/>
          <ac:spMkLst>
            <pc:docMk/>
            <pc:sldMk cId="1914848821" sldId="259"/>
            <ac:spMk id="16" creationId="{D009D6D5-DAC2-4A8B-A17A-E206B9012D09}"/>
          </ac:spMkLst>
        </pc:spChg>
        <pc:spChg chg="add">
          <ac:chgData name="Christina B" userId="e20762cc780906c0" providerId="LiveId" clId="{22BF2786-5F7A-4DFE-B088-2E28FEFE4EDF}" dt="2021-06-30T01:46:33.657" v="1388" actId="26606"/>
          <ac:spMkLst>
            <pc:docMk/>
            <pc:sldMk cId="1914848821" sldId="259"/>
            <ac:spMk id="21" creationId="{743AA782-23D1-4521-8CAD-47662984AA08}"/>
          </ac:spMkLst>
        </pc:spChg>
        <pc:spChg chg="add">
          <ac:chgData name="Christina B" userId="e20762cc780906c0" providerId="LiveId" clId="{22BF2786-5F7A-4DFE-B088-2E28FEFE4EDF}" dt="2021-06-30T01:46:33.657" v="1388" actId="26606"/>
          <ac:spMkLst>
            <pc:docMk/>
            <pc:sldMk cId="1914848821" sldId="259"/>
            <ac:spMk id="23" creationId="{650D18FE-0824-4A46-B22C-A86B52E5780A}"/>
          </ac:spMkLst>
        </pc:spChg>
        <pc:picChg chg="add mod">
          <ac:chgData name="Christina B" userId="e20762cc780906c0" providerId="LiveId" clId="{22BF2786-5F7A-4DFE-B088-2E28FEFE4EDF}" dt="2021-06-30T01:46:33.657" v="1388" actId="26606"/>
          <ac:picMkLst>
            <pc:docMk/>
            <pc:sldMk cId="1914848821" sldId="259"/>
            <ac:picMk id="5" creationId="{305ADEF8-363D-48CE-846D-94190D1A2DC7}"/>
          </ac:picMkLst>
        </pc:picChg>
      </pc:sldChg>
      <pc:sldChg chg="addSp modSp mod setBg">
        <pc:chgData name="Christina B" userId="e20762cc780906c0" providerId="LiveId" clId="{22BF2786-5F7A-4DFE-B088-2E28FEFE4EDF}" dt="2021-06-30T01:52:07.928" v="1450" actId="26606"/>
        <pc:sldMkLst>
          <pc:docMk/>
          <pc:sldMk cId="4277794315" sldId="260"/>
        </pc:sldMkLst>
        <pc:spChg chg="mod">
          <ac:chgData name="Christina B" userId="e20762cc780906c0" providerId="LiveId" clId="{22BF2786-5F7A-4DFE-B088-2E28FEFE4EDF}" dt="2021-06-30T01:52:07.928" v="1450" actId="26606"/>
          <ac:spMkLst>
            <pc:docMk/>
            <pc:sldMk cId="4277794315" sldId="260"/>
            <ac:spMk id="2" creationId="{128DDF8C-45C7-4E8E-A378-E27068365C37}"/>
          </ac:spMkLst>
        </pc:spChg>
        <pc:spChg chg="mod">
          <ac:chgData name="Christina B" userId="e20762cc780906c0" providerId="LiveId" clId="{22BF2786-5F7A-4DFE-B088-2E28FEFE4EDF}" dt="2021-06-30T01:52:07.928" v="1450" actId="26606"/>
          <ac:spMkLst>
            <pc:docMk/>
            <pc:sldMk cId="4277794315" sldId="260"/>
            <ac:spMk id="3" creationId="{58B64375-0330-44BE-90EE-FC595B4C0A6C}"/>
          </ac:spMkLst>
        </pc:spChg>
        <pc:spChg chg="add">
          <ac:chgData name="Christina B" userId="e20762cc780906c0" providerId="LiveId" clId="{22BF2786-5F7A-4DFE-B088-2E28FEFE4EDF}" dt="2021-06-30T01:52:07.928" v="1450" actId="26606"/>
          <ac:spMkLst>
            <pc:docMk/>
            <pc:sldMk cId="4277794315" sldId="260"/>
            <ac:spMk id="8" creationId="{E92FEB64-6EEA-4759-B4A4-BD2C1E660BA8}"/>
          </ac:spMkLst>
        </pc:spChg>
        <pc:spChg chg="add">
          <ac:chgData name="Christina B" userId="e20762cc780906c0" providerId="LiveId" clId="{22BF2786-5F7A-4DFE-B088-2E28FEFE4EDF}" dt="2021-06-30T01:52:07.928" v="1450" actId="26606"/>
          <ac:spMkLst>
            <pc:docMk/>
            <pc:sldMk cId="4277794315" sldId="260"/>
            <ac:spMk id="10" creationId="{B10BB131-AC8E-4A8E-A5D1-36260F720C3B}"/>
          </ac:spMkLst>
        </pc:spChg>
        <pc:spChg chg="add">
          <ac:chgData name="Christina B" userId="e20762cc780906c0" providerId="LiveId" clId="{22BF2786-5F7A-4DFE-B088-2E28FEFE4EDF}" dt="2021-06-30T01:52:07.928" v="1450" actId="26606"/>
          <ac:spMkLst>
            <pc:docMk/>
            <pc:sldMk cId="4277794315" sldId="260"/>
            <ac:spMk id="12" creationId="{14847E93-7DC1-4D4B-8829-B19AA7137C50}"/>
          </ac:spMkLst>
        </pc:spChg>
        <pc:spChg chg="add">
          <ac:chgData name="Christina B" userId="e20762cc780906c0" providerId="LiveId" clId="{22BF2786-5F7A-4DFE-B088-2E28FEFE4EDF}" dt="2021-06-30T01:52:07.928" v="1450" actId="26606"/>
          <ac:spMkLst>
            <pc:docMk/>
            <pc:sldMk cId="4277794315" sldId="260"/>
            <ac:spMk id="14" creationId="{5566D6E1-03A1-4D73-A4E0-35D74D568A04}"/>
          </ac:spMkLst>
        </pc:spChg>
        <pc:spChg chg="add">
          <ac:chgData name="Christina B" userId="e20762cc780906c0" providerId="LiveId" clId="{22BF2786-5F7A-4DFE-B088-2E28FEFE4EDF}" dt="2021-06-30T01:52:07.928" v="1450" actId="26606"/>
          <ac:spMkLst>
            <pc:docMk/>
            <pc:sldMk cId="4277794315" sldId="260"/>
            <ac:spMk id="16" creationId="{9F835A99-04AC-494A-A572-AFE8413CC938}"/>
          </ac:spMkLst>
        </pc:spChg>
        <pc:spChg chg="add">
          <ac:chgData name="Christina B" userId="e20762cc780906c0" providerId="LiveId" clId="{22BF2786-5F7A-4DFE-B088-2E28FEFE4EDF}" dt="2021-06-30T01:52:07.928" v="1450" actId="26606"/>
          <ac:spMkLst>
            <pc:docMk/>
            <pc:sldMk cId="4277794315" sldId="260"/>
            <ac:spMk id="18" creationId="{7B786209-1B0B-4CA9-9BDD-F7327066A84D}"/>
          </ac:spMkLst>
        </pc:spChg>
        <pc:spChg chg="add">
          <ac:chgData name="Christina B" userId="e20762cc780906c0" providerId="LiveId" clId="{22BF2786-5F7A-4DFE-B088-2E28FEFE4EDF}" dt="2021-06-30T01:52:07.928" v="1450" actId="26606"/>
          <ac:spMkLst>
            <pc:docMk/>
            <pc:sldMk cId="4277794315" sldId="260"/>
            <ac:spMk id="20" creationId="{2D2964BB-484D-45AE-AD66-D407D0629652}"/>
          </ac:spMkLst>
        </pc:spChg>
        <pc:spChg chg="add">
          <ac:chgData name="Christina B" userId="e20762cc780906c0" providerId="LiveId" clId="{22BF2786-5F7A-4DFE-B088-2E28FEFE4EDF}" dt="2021-06-30T01:52:07.928" v="1450" actId="26606"/>
          <ac:spMkLst>
            <pc:docMk/>
            <pc:sldMk cId="4277794315" sldId="260"/>
            <ac:spMk id="22" creationId="{6691AC69-A76E-4DAB-B565-468B6B87ACF3}"/>
          </ac:spMkLst>
        </pc:spChg>
      </pc:sldChg>
      <pc:sldChg chg="addSp modSp mod setBg">
        <pc:chgData name="Christina B" userId="e20762cc780906c0" providerId="LiveId" clId="{22BF2786-5F7A-4DFE-B088-2E28FEFE4EDF}" dt="2021-06-30T01:52:27.805" v="1454" actId="26606"/>
        <pc:sldMkLst>
          <pc:docMk/>
          <pc:sldMk cId="2168190190" sldId="261"/>
        </pc:sldMkLst>
        <pc:spChg chg="mod">
          <ac:chgData name="Christina B" userId="e20762cc780906c0" providerId="LiveId" clId="{22BF2786-5F7A-4DFE-B088-2E28FEFE4EDF}" dt="2021-06-30T01:52:27.805" v="1454" actId="26606"/>
          <ac:spMkLst>
            <pc:docMk/>
            <pc:sldMk cId="2168190190" sldId="261"/>
            <ac:spMk id="2" creationId="{6C57BF66-D1D0-4B6E-9B8F-9E4E83D9FB96}"/>
          </ac:spMkLst>
        </pc:spChg>
        <pc:spChg chg="mod">
          <ac:chgData name="Christina B" userId="e20762cc780906c0" providerId="LiveId" clId="{22BF2786-5F7A-4DFE-B088-2E28FEFE4EDF}" dt="2021-06-30T01:52:27.805" v="1454" actId="26606"/>
          <ac:spMkLst>
            <pc:docMk/>
            <pc:sldMk cId="2168190190" sldId="261"/>
            <ac:spMk id="3" creationId="{3DD7FA16-3E91-4AD0-A03F-DFA26FA4E2E2}"/>
          </ac:spMkLst>
        </pc:spChg>
        <pc:spChg chg="add">
          <ac:chgData name="Christina B" userId="e20762cc780906c0" providerId="LiveId" clId="{22BF2786-5F7A-4DFE-B088-2E28FEFE4EDF}" dt="2021-06-30T01:52:27.805" v="1454" actId="26606"/>
          <ac:spMkLst>
            <pc:docMk/>
            <pc:sldMk cId="2168190190" sldId="261"/>
            <ac:spMk id="8" creationId="{1709F1D5-B0F1-4714-A239-E5B61C161915}"/>
          </ac:spMkLst>
        </pc:spChg>
        <pc:spChg chg="add">
          <ac:chgData name="Christina B" userId="e20762cc780906c0" providerId="LiveId" clId="{22BF2786-5F7A-4DFE-B088-2E28FEFE4EDF}" dt="2021-06-30T01:52:27.805" v="1454" actId="26606"/>
          <ac:spMkLst>
            <pc:docMk/>
            <pc:sldMk cId="2168190190" sldId="261"/>
            <ac:spMk id="10" creationId="{228FB460-D3FF-4440-A020-05982A09E517}"/>
          </ac:spMkLst>
        </pc:spChg>
        <pc:spChg chg="add">
          <ac:chgData name="Christina B" userId="e20762cc780906c0" providerId="LiveId" clId="{22BF2786-5F7A-4DFE-B088-2E28FEFE4EDF}" dt="2021-06-30T01:52:27.805" v="1454" actId="26606"/>
          <ac:spMkLst>
            <pc:docMk/>
            <pc:sldMk cId="2168190190" sldId="261"/>
            <ac:spMk id="12" creationId="{14847E93-7DC1-4D4B-8829-B19AA7137C50}"/>
          </ac:spMkLst>
        </pc:spChg>
        <pc:spChg chg="add">
          <ac:chgData name="Christina B" userId="e20762cc780906c0" providerId="LiveId" clId="{22BF2786-5F7A-4DFE-B088-2E28FEFE4EDF}" dt="2021-06-30T01:52:27.805" v="1454" actId="26606"/>
          <ac:spMkLst>
            <pc:docMk/>
            <pc:sldMk cId="2168190190" sldId="261"/>
            <ac:spMk id="14" creationId="{5566D6E1-03A1-4D73-A4E0-35D74D568A04}"/>
          </ac:spMkLst>
        </pc:spChg>
        <pc:spChg chg="add">
          <ac:chgData name="Christina B" userId="e20762cc780906c0" providerId="LiveId" clId="{22BF2786-5F7A-4DFE-B088-2E28FEFE4EDF}" dt="2021-06-30T01:52:27.805" v="1454" actId="26606"/>
          <ac:spMkLst>
            <pc:docMk/>
            <pc:sldMk cId="2168190190" sldId="261"/>
            <ac:spMk id="16" creationId="{9F835A99-04AC-494A-A572-AFE8413CC938}"/>
          </ac:spMkLst>
        </pc:spChg>
        <pc:spChg chg="add">
          <ac:chgData name="Christina B" userId="e20762cc780906c0" providerId="LiveId" clId="{22BF2786-5F7A-4DFE-B088-2E28FEFE4EDF}" dt="2021-06-30T01:52:27.805" v="1454" actId="26606"/>
          <ac:spMkLst>
            <pc:docMk/>
            <pc:sldMk cId="2168190190" sldId="261"/>
            <ac:spMk id="18" creationId="{7B786209-1B0B-4CA9-9BDD-F7327066A84D}"/>
          </ac:spMkLst>
        </pc:spChg>
        <pc:spChg chg="add">
          <ac:chgData name="Christina B" userId="e20762cc780906c0" providerId="LiveId" clId="{22BF2786-5F7A-4DFE-B088-2E28FEFE4EDF}" dt="2021-06-30T01:52:27.805" v="1454" actId="26606"/>
          <ac:spMkLst>
            <pc:docMk/>
            <pc:sldMk cId="2168190190" sldId="261"/>
            <ac:spMk id="20" creationId="{2D2964BB-484D-45AE-AD66-D407D0629652}"/>
          </ac:spMkLst>
        </pc:spChg>
        <pc:spChg chg="add">
          <ac:chgData name="Christina B" userId="e20762cc780906c0" providerId="LiveId" clId="{22BF2786-5F7A-4DFE-B088-2E28FEFE4EDF}" dt="2021-06-30T01:52:27.805" v="1454" actId="26606"/>
          <ac:spMkLst>
            <pc:docMk/>
            <pc:sldMk cId="2168190190" sldId="261"/>
            <ac:spMk id="22" creationId="{6691AC69-A76E-4DAB-B565-468B6B87ACF3}"/>
          </ac:spMkLst>
        </pc:spChg>
      </pc:sldChg>
      <pc:sldChg chg="addSp modSp mod setBg">
        <pc:chgData name="Christina B" userId="e20762cc780906c0" providerId="LiveId" clId="{22BF2786-5F7A-4DFE-B088-2E28FEFE4EDF}" dt="2021-06-30T01:52:50.666" v="1455" actId="26606"/>
        <pc:sldMkLst>
          <pc:docMk/>
          <pc:sldMk cId="1723559619" sldId="262"/>
        </pc:sldMkLst>
        <pc:spChg chg="mod">
          <ac:chgData name="Christina B" userId="e20762cc780906c0" providerId="LiveId" clId="{22BF2786-5F7A-4DFE-B088-2E28FEFE4EDF}" dt="2021-06-30T01:52:50.666" v="1455" actId="26606"/>
          <ac:spMkLst>
            <pc:docMk/>
            <pc:sldMk cId="1723559619" sldId="262"/>
            <ac:spMk id="2" creationId="{DDEED542-BA6F-4757-8411-7CC50F9CB1F7}"/>
          </ac:spMkLst>
        </pc:spChg>
        <pc:spChg chg="mod">
          <ac:chgData name="Christina B" userId="e20762cc780906c0" providerId="LiveId" clId="{22BF2786-5F7A-4DFE-B088-2E28FEFE4EDF}" dt="2021-06-30T01:52:50.666" v="1455" actId="26606"/>
          <ac:spMkLst>
            <pc:docMk/>
            <pc:sldMk cId="1723559619" sldId="262"/>
            <ac:spMk id="3" creationId="{5BE37BA4-4DD9-4BB5-8C6B-448AAC6D606D}"/>
          </ac:spMkLst>
        </pc:spChg>
        <pc:spChg chg="add">
          <ac:chgData name="Christina B" userId="e20762cc780906c0" providerId="LiveId" clId="{22BF2786-5F7A-4DFE-B088-2E28FEFE4EDF}" dt="2021-06-30T01:52:50.666" v="1455" actId="26606"/>
          <ac:spMkLst>
            <pc:docMk/>
            <pc:sldMk cId="1723559619" sldId="262"/>
            <ac:spMk id="8" creationId="{389575E1-3389-451A-A5F7-27854C25C599}"/>
          </ac:spMkLst>
        </pc:spChg>
        <pc:spChg chg="add">
          <ac:chgData name="Christina B" userId="e20762cc780906c0" providerId="LiveId" clId="{22BF2786-5F7A-4DFE-B088-2E28FEFE4EDF}" dt="2021-06-30T01:52:50.666" v="1455" actId="26606"/>
          <ac:spMkLst>
            <pc:docMk/>
            <pc:sldMk cId="1723559619" sldId="262"/>
            <ac:spMk id="10" creationId="{A53CCC5C-D88E-40FB-B30B-23DCDBD01D37}"/>
          </ac:spMkLst>
        </pc:spChg>
        <pc:spChg chg="add">
          <ac:chgData name="Christina B" userId="e20762cc780906c0" providerId="LiveId" clId="{22BF2786-5F7A-4DFE-B088-2E28FEFE4EDF}" dt="2021-06-30T01:52:50.666" v="1455" actId="26606"/>
          <ac:spMkLst>
            <pc:docMk/>
            <pc:sldMk cId="1723559619" sldId="262"/>
            <ac:spMk id="12" creationId="{081E4A58-353D-44AE-B2FC-2A74E2E400F7}"/>
          </ac:spMkLst>
        </pc:spChg>
      </pc:sldChg>
      <pc:sldChg chg="addSp modSp mod setBg">
        <pc:chgData name="Christina B" userId="e20762cc780906c0" providerId="LiveId" clId="{22BF2786-5F7A-4DFE-B088-2E28FEFE4EDF}" dt="2021-06-30T01:53:25.579" v="1460" actId="26606"/>
        <pc:sldMkLst>
          <pc:docMk/>
          <pc:sldMk cId="3203992983" sldId="263"/>
        </pc:sldMkLst>
        <pc:spChg chg="mod">
          <ac:chgData name="Christina B" userId="e20762cc780906c0" providerId="LiveId" clId="{22BF2786-5F7A-4DFE-B088-2E28FEFE4EDF}" dt="2021-06-30T01:53:25.579" v="1460" actId="26606"/>
          <ac:spMkLst>
            <pc:docMk/>
            <pc:sldMk cId="3203992983" sldId="263"/>
            <ac:spMk id="2" creationId="{DDEED542-BA6F-4757-8411-7CC50F9CB1F7}"/>
          </ac:spMkLst>
        </pc:spChg>
        <pc:spChg chg="mod">
          <ac:chgData name="Christina B" userId="e20762cc780906c0" providerId="LiveId" clId="{22BF2786-5F7A-4DFE-B088-2E28FEFE4EDF}" dt="2021-06-30T01:53:25.579" v="1460" actId="26606"/>
          <ac:spMkLst>
            <pc:docMk/>
            <pc:sldMk cId="3203992983" sldId="263"/>
            <ac:spMk id="3" creationId="{5BE37BA4-4DD9-4BB5-8C6B-448AAC6D606D}"/>
          </ac:spMkLst>
        </pc:spChg>
        <pc:spChg chg="add">
          <ac:chgData name="Christina B" userId="e20762cc780906c0" providerId="LiveId" clId="{22BF2786-5F7A-4DFE-B088-2E28FEFE4EDF}" dt="2021-06-30T01:53:25.579" v="1460" actId="26606"/>
          <ac:spMkLst>
            <pc:docMk/>
            <pc:sldMk cId="3203992983" sldId="263"/>
            <ac:spMk id="8" creationId="{389575E1-3389-451A-A5F7-27854C25C599}"/>
          </ac:spMkLst>
        </pc:spChg>
        <pc:spChg chg="add">
          <ac:chgData name="Christina B" userId="e20762cc780906c0" providerId="LiveId" clId="{22BF2786-5F7A-4DFE-B088-2E28FEFE4EDF}" dt="2021-06-30T01:53:25.579" v="1460" actId="26606"/>
          <ac:spMkLst>
            <pc:docMk/>
            <pc:sldMk cId="3203992983" sldId="263"/>
            <ac:spMk id="10" creationId="{A53CCC5C-D88E-40FB-B30B-23DCDBD01D37}"/>
          </ac:spMkLst>
        </pc:spChg>
        <pc:spChg chg="add">
          <ac:chgData name="Christina B" userId="e20762cc780906c0" providerId="LiveId" clId="{22BF2786-5F7A-4DFE-B088-2E28FEFE4EDF}" dt="2021-06-30T01:53:25.579" v="1460" actId="26606"/>
          <ac:spMkLst>
            <pc:docMk/>
            <pc:sldMk cId="3203992983" sldId="263"/>
            <ac:spMk id="12" creationId="{081E4A58-353D-44AE-B2FC-2A74E2E400F7}"/>
          </ac:spMkLst>
        </pc:spChg>
      </pc:sldChg>
      <pc:sldChg chg="addSp modSp mod setBg">
        <pc:chgData name="Christina B" userId="e20762cc780906c0" providerId="LiveId" clId="{22BF2786-5F7A-4DFE-B088-2E28FEFE4EDF}" dt="2021-06-30T01:52:55.277" v="1456" actId="26606"/>
        <pc:sldMkLst>
          <pc:docMk/>
          <pc:sldMk cId="1918352628" sldId="264"/>
        </pc:sldMkLst>
        <pc:spChg chg="mod">
          <ac:chgData name="Christina B" userId="e20762cc780906c0" providerId="LiveId" clId="{22BF2786-5F7A-4DFE-B088-2E28FEFE4EDF}" dt="2021-06-30T01:52:55.277" v="1456" actId="26606"/>
          <ac:spMkLst>
            <pc:docMk/>
            <pc:sldMk cId="1918352628" sldId="264"/>
            <ac:spMk id="2" creationId="{DDEED542-BA6F-4757-8411-7CC50F9CB1F7}"/>
          </ac:spMkLst>
        </pc:spChg>
        <pc:spChg chg="mod">
          <ac:chgData name="Christina B" userId="e20762cc780906c0" providerId="LiveId" clId="{22BF2786-5F7A-4DFE-B088-2E28FEFE4EDF}" dt="2021-06-30T01:52:55.277" v="1456" actId="26606"/>
          <ac:spMkLst>
            <pc:docMk/>
            <pc:sldMk cId="1918352628" sldId="264"/>
            <ac:spMk id="3" creationId="{5BE37BA4-4DD9-4BB5-8C6B-448AAC6D606D}"/>
          </ac:spMkLst>
        </pc:spChg>
        <pc:spChg chg="add">
          <ac:chgData name="Christina B" userId="e20762cc780906c0" providerId="LiveId" clId="{22BF2786-5F7A-4DFE-B088-2E28FEFE4EDF}" dt="2021-06-30T01:52:55.277" v="1456" actId="26606"/>
          <ac:spMkLst>
            <pc:docMk/>
            <pc:sldMk cId="1918352628" sldId="264"/>
            <ac:spMk id="8" creationId="{389575E1-3389-451A-A5F7-27854C25C599}"/>
          </ac:spMkLst>
        </pc:spChg>
        <pc:spChg chg="add">
          <ac:chgData name="Christina B" userId="e20762cc780906c0" providerId="LiveId" clId="{22BF2786-5F7A-4DFE-B088-2E28FEFE4EDF}" dt="2021-06-30T01:52:55.277" v="1456" actId="26606"/>
          <ac:spMkLst>
            <pc:docMk/>
            <pc:sldMk cId="1918352628" sldId="264"/>
            <ac:spMk id="10" creationId="{A53CCC5C-D88E-40FB-B30B-23DCDBD01D37}"/>
          </ac:spMkLst>
        </pc:spChg>
        <pc:spChg chg="add">
          <ac:chgData name="Christina B" userId="e20762cc780906c0" providerId="LiveId" clId="{22BF2786-5F7A-4DFE-B088-2E28FEFE4EDF}" dt="2021-06-30T01:52:55.277" v="1456" actId="26606"/>
          <ac:spMkLst>
            <pc:docMk/>
            <pc:sldMk cId="1918352628" sldId="264"/>
            <ac:spMk id="12" creationId="{081E4A58-353D-44AE-B2FC-2A74E2E400F7}"/>
          </ac:spMkLst>
        </pc:spChg>
      </pc:sldChg>
      <pc:sldChg chg="addSp modSp mod setBg">
        <pc:chgData name="Christina B" userId="e20762cc780906c0" providerId="LiveId" clId="{22BF2786-5F7A-4DFE-B088-2E28FEFE4EDF}" dt="2021-06-30T01:45:48.129" v="1387" actId="26606"/>
        <pc:sldMkLst>
          <pc:docMk/>
          <pc:sldMk cId="4100463773" sldId="265"/>
        </pc:sldMkLst>
        <pc:spChg chg="mod">
          <ac:chgData name="Christina B" userId="e20762cc780906c0" providerId="LiveId" clId="{22BF2786-5F7A-4DFE-B088-2E28FEFE4EDF}" dt="2021-06-30T01:45:48.129" v="1387" actId="26606"/>
          <ac:spMkLst>
            <pc:docMk/>
            <pc:sldMk cId="4100463773" sldId="265"/>
            <ac:spMk id="2" creationId="{D874ACF4-C814-4BD7-A2EB-97061755217F}"/>
          </ac:spMkLst>
        </pc:spChg>
        <pc:spChg chg="mod">
          <ac:chgData name="Christina B" userId="e20762cc780906c0" providerId="LiveId" clId="{22BF2786-5F7A-4DFE-B088-2E28FEFE4EDF}" dt="2021-06-30T01:45:48.129" v="1387" actId="26606"/>
          <ac:spMkLst>
            <pc:docMk/>
            <pc:sldMk cId="4100463773" sldId="265"/>
            <ac:spMk id="3" creationId="{8B4CE9B5-D440-419B-85BE-11CA89A32EE2}"/>
          </ac:spMkLst>
        </pc:spChg>
        <pc:spChg chg="add">
          <ac:chgData name="Christina B" userId="e20762cc780906c0" providerId="LiveId" clId="{22BF2786-5F7A-4DFE-B088-2E28FEFE4EDF}" dt="2021-06-30T01:45:48.129" v="1387" actId="26606"/>
          <ac:spMkLst>
            <pc:docMk/>
            <pc:sldMk cId="4100463773" sldId="265"/>
            <ac:spMk id="9" creationId="{F13C74B1-5B17-4795-BED0-7140497B445A}"/>
          </ac:spMkLst>
        </pc:spChg>
        <pc:spChg chg="add">
          <ac:chgData name="Christina B" userId="e20762cc780906c0" providerId="LiveId" clId="{22BF2786-5F7A-4DFE-B088-2E28FEFE4EDF}" dt="2021-06-30T01:45:48.129" v="1387" actId="26606"/>
          <ac:spMkLst>
            <pc:docMk/>
            <pc:sldMk cId="4100463773" sldId="265"/>
            <ac:spMk id="11" creationId="{D4974D33-8DC5-464E-8C6D-BE58F0669C17}"/>
          </ac:spMkLst>
        </pc:spChg>
        <pc:picChg chg="add">
          <ac:chgData name="Christina B" userId="e20762cc780906c0" providerId="LiveId" clId="{22BF2786-5F7A-4DFE-B088-2E28FEFE4EDF}" dt="2021-06-30T01:45:48.129" v="1387" actId="26606"/>
          <ac:picMkLst>
            <pc:docMk/>
            <pc:sldMk cId="4100463773" sldId="265"/>
            <ac:picMk id="5" creationId="{759EB5C6-614F-4947-9D7A-DEF226256C6C}"/>
          </ac:picMkLst>
        </pc:picChg>
      </pc:sldChg>
      <pc:sldChg chg="addSp modSp mod setBg">
        <pc:chgData name="Christina B" userId="e20762cc780906c0" providerId="LiveId" clId="{22BF2786-5F7A-4DFE-B088-2E28FEFE4EDF}" dt="2021-06-30T01:52:13.654" v="1451" actId="26606"/>
        <pc:sldMkLst>
          <pc:docMk/>
          <pc:sldMk cId="2560763675" sldId="266"/>
        </pc:sldMkLst>
        <pc:spChg chg="mod">
          <ac:chgData name="Christina B" userId="e20762cc780906c0" providerId="LiveId" clId="{22BF2786-5F7A-4DFE-B088-2E28FEFE4EDF}" dt="2021-06-30T01:52:13.654" v="1451" actId="26606"/>
          <ac:spMkLst>
            <pc:docMk/>
            <pc:sldMk cId="2560763675" sldId="266"/>
            <ac:spMk id="2" creationId="{128DDF8C-45C7-4E8E-A378-E27068365C37}"/>
          </ac:spMkLst>
        </pc:spChg>
        <pc:spChg chg="mod">
          <ac:chgData name="Christina B" userId="e20762cc780906c0" providerId="LiveId" clId="{22BF2786-5F7A-4DFE-B088-2E28FEFE4EDF}" dt="2021-06-30T01:52:13.654" v="1451" actId="26606"/>
          <ac:spMkLst>
            <pc:docMk/>
            <pc:sldMk cId="2560763675" sldId="266"/>
            <ac:spMk id="3" creationId="{58B64375-0330-44BE-90EE-FC595B4C0A6C}"/>
          </ac:spMkLst>
        </pc:spChg>
        <pc:spChg chg="add">
          <ac:chgData name="Christina B" userId="e20762cc780906c0" providerId="LiveId" clId="{22BF2786-5F7A-4DFE-B088-2E28FEFE4EDF}" dt="2021-06-30T01:52:13.654" v="1451" actId="26606"/>
          <ac:spMkLst>
            <pc:docMk/>
            <pc:sldMk cId="2560763675" sldId="266"/>
            <ac:spMk id="8" creationId="{E92FEB64-6EEA-4759-B4A4-BD2C1E660BA8}"/>
          </ac:spMkLst>
        </pc:spChg>
        <pc:spChg chg="add">
          <ac:chgData name="Christina B" userId="e20762cc780906c0" providerId="LiveId" clId="{22BF2786-5F7A-4DFE-B088-2E28FEFE4EDF}" dt="2021-06-30T01:52:13.654" v="1451" actId="26606"/>
          <ac:spMkLst>
            <pc:docMk/>
            <pc:sldMk cId="2560763675" sldId="266"/>
            <ac:spMk id="10" creationId="{B10BB131-AC8E-4A8E-A5D1-36260F720C3B}"/>
          </ac:spMkLst>
        </pc:spChg>
        <pc:spChg chg="add">
          <ac:chgData name="Christina B" userId="e20762cc780906c0" providerId="LiveId" clId="{22BF2786-5F7A-4DFE-B088-2E28FEFE4EDF}" dt="2021-06-30T01:52:13.654" v="1451" actId="26606"/>
          <ac:spMkLst>
            <pc:docMk/>
            <pc:sldMk cId="2560763675" sldId="266"/>
            <ac:spMk id="12" creationId="{14847E93-7DC1-4D4B-8829-B19AA7137C50}"/>
          </ac:spMkLst>
        </pc:spChg>
        <pc:spChg chg="add">
          <ac:chgData name="Christina B" userId="e20762cc780906c0" providerId="LiveId" clId="{22BF2786-5F7A-4DFE-B088-2E28FEFE4EDF}" dt="2021-06-30T01:52:13.654" v="1451" actId="26606"/>
          <ac:spMkLst>
            <pc:docMk/>
            <pc:sldMk cId="2560763675" sldId="266"/>
            <ac:spMk id="14" creationId="{5566D6E1-03A1-4D73-A4E0-35D74D568A04}"/>
          </ac:spMkLst>
        </pc:spChg>
        <pc:spChg chg="add">
          <ac:chgData name="Christina B" userId="e20762cc780906c0" providerId="LiveId" clId="{22BF2786-5F7A-4DFE-B088-2E28FEFE4EDF}" dt="2021-06-30T01:52:13.654" v="1451" actId="26606"/>
          <ac:spMkLst>
            <pc:docMk/>
            <pc:sldMk cId="2560763675" sldId="266"/>
            <ac:spMk id="16" creationId="{9F835A99-04AC-494A-A572-AFE8413CC938}"/>
          </ac:spMkLst>
        </pc:spChg>
        <pc:spChg chg="add">
          <ac:chgData name="Christina B" userId="e20762cc780906c0" providerId="LiveId" clId="{22BF2786-5F7A-4DFE-B088-2E28FEFE4EDF}" dt="2021-06-30T01:52:13.654" v="1451" actId="26606"/>
          <ac:spMkLst>
            <pc:docMk/>
            <pc:sldMk cId="2560763675" sldId="266"/>
            <ac:spMk id="18" creationId="{7B786209-1B0B-4CA9-9BDD-F7327066A84D}"/>
          </ac:spMkLst>
        </pc:spChg>
        <pc:spChg chg="add">
          <ac:chgData name="Christina B" userId="e20762cc780906c0" providerId="LiveId" clId="{22BF2786-5F7A-4DFE-B088-2E28FEFE4EDF}" dt="2021-06-30T01:52:13.654" v="1451" actId="26606"/>
          <ac:spMkLst>
            <pc:docMk/>
            <pc:sldMk cId="2560763675" sldId="266"/>
            <ac:spMk id="20" creationId="{2D2964BB-484D-45AE-AD66-D407D0629652}"/>
          </ac:spMkLst>
        </pc:spChg>
        <pc:spChg chg="add">
          <ac:chgData name="Christina B" userId="e20762cc780906c0" providerId="LiveId" clId="{22BF2786-5F7A-4DFE-B088-2E28FEFE4EDF}" dt="2021-06-30T01:52:13.654" v="1451" actId="26606"/>
          <ac:spMkLst>
            <pc:docMk/>
            <pc:sldMk cId="2560763675" sldId="266"/>
            <ac:spMk id="22" creationId="{6691AC69-A76E-4DAB-B565-468B6B87ACF3}"/>
          </ac:spMkLst>
        </pc:spChg>
      </pc:sldChg>
      <pc:sldChg chg="addSp modSp mod setBg">
        <pc:chgData name="Christina B" userId="e20762cc780906c0" providerId="LiveId" clId="{22BF2786-5F7A-4DFE-B088-2E28FEFE4EDF}" dt="2021-06-30T01:52:17.771" v="1452" actId="26606"/>
        <pc:sldMkLst>
          <pc:docMk/>
          <pc:sldMk cId="3399619566" sldId="267"/>
        </pc:sldMkLst>
        <pc:spChg chg="mod">
          <ac:chgData name="Christina B" userId="e20762cc780906c0" providerId="LiveId" clId="{22BF2786-5F7A-4DFE-B088-2E28FEFE4EDF}" dt="2021-06-30T01:52:17.771" v="1452" actId="26606"/>
          <ac:spMkLst>
            <pc:docMk/>
            <pc:sldMk cId="3399619566" sldId="267"/>
            <ac:spMk id="2" creationId="{128DDF8C-45C7-4E8E-A378-E27068365C37}"/>
          </ac:spMkLst>
        </pc:spChg>
        <pc:spChg chg="mod">
          <ac:chgData name="Christina B" userId="e20762cc780906c0" providerId="LiveId" clId="{22BF2786-5F7A-4DFE-B088-2E28FEFE4EDF}" dt="2021-06-30T01:52:17.771" v="1452" actId="26606"/>
          <ac:spMkLst>
            <pc:docMk/>
            <pc:sldMk cId="3399619566" sldId="267"/>
            <ac:spMk id="3" creationId="{58B64375-0330-44BE-90EE-FC595B4C0A6C}"/>
          </ac:spMkLst>
        </pc:spChg>
        <pc:spChg chg="add">
          <ac:chgData name="Christina B" userId="e20762cc780906c0" providerId="LiveId" clId="{22BF2786-5F7A-4DFE-B088-2E28FEFE4EDF}" dt="2021-06-30T01:52:17.771" v="1452" actId="26606"/>
          <ac:spMkLst>
            <pc:docMk/>
            <pc:sldMk cId="3399619566" sldId="267"/>
            <ac:spMk id="8" creationId="{E92FEB64-6EEA-4759-B4A4-BD2C1E660BA8}"/>
          </ac:spMkLst>
        </pc:spChg>
        <pc:spChg chg="add">
          <ac:chgData name="Christina B" userId="e20762cc780906c0" providerId="LiveId" clId="{22BF2786-5F7A-4DFE-B088-2E28FEFE4EDF}" dt="2021-06-30T01:52:17.771" v="1452" actId="26606"/>
          <ac:spMkLst>
            <pc:docMk/>
            <pc:sldMk cId="3399619566" sldId="267"/>
            <ac:spMk id="10" creationId="{B10BB131-AC8E-4A8E-A5D1-36260F720C3B}"/>
          </ac:spMkLst>
        </pc:spChg>
        <pc:spChg chg="add">
          <ac:chgData name="Christina B" userId="e20762cc780906c0" providerId="LiveId" clId="{22BF2786-5F7A-4DFE-B088-2E28FEFE4EDF}" dt="2021-06-30T01:52:17.771" v="1452" actId="26606"/>
          <ac:spMkLst>
            <pc:docMk/>
            <pc:sldMk cId="3399619566" sldId="267"/>
            <ac:spMk id="12" creationId="{14847E93-7DC1-4D4B-8829-B19AA7137C50}"/>
          </ac:spMkLst>
        </pc:spChg>
        <pc:spChg chg="add">
          <ac:chgData name="Christina B" userId="e20762cc780906c0" providerId="LiveId" clId="{22BF2786-5F7A-4DFE-B088-2E28FEFE4EDF}" dt="2021-06-30T01:52:17.771" v="1452" actId="26606"/>
          <ac:spMkLst>
            <pc:docMk/>
            <pc:sldMk cId="3399619566" sldId="267"/>
            <ac:spMk id="14" creationId="{5566D6E1-03A1-4D73-A4E0-35D74D568A04}"/>
          </ac:spMkLst>
        </pc:spChg>
        <pc:spChg chg="add">
          <ac:chgData name="Christina B" userId="e20762cc780906c0" providerId="LiveId" clId="{22BF2786-5F7A-4DFE-B088-2E28FEFE4EDF}" dt="2021-06-30T01:52:17.771" v="1452" actId="26606"/>
          <ac:spMkLst>
            <pc:docMk/>
            <pc:sldMk cId="3399619566" sldId="267"/>
            <ac:spMk id="16" creationId="{9F835A99-04AC-494A-A572-AFE8413CC938}"/>
          </ac:spMkLst>
        </pc:spChg>
        <pc:spChg chg="add">
          <ac:chgData name="Christina B" userId="e20762cc780906c0" providerId="LiveId" clId="{22BF2786-5F7A-4DFE-B088-2E28FEFE4EDF}" dt="2021-06-30T01:52:17.771" v="1452" actId="26606"/>
          <ac:spMkLst>
            <pc:docMk/>
            <pc:sldMk cId="3399619566" sldId="267"/>
            <ac:spMk id="18" creationId="{7B786209-1B0B-4CA9-9BDD-F7327066A84D}"/>
          </ac:spMkLst>
        </pc:spChg>
        <pc:spChg chg="add">
          <ac:chgData name="Christina B" userId="e20762cc780906c0" providerId="LiveId" clId="{22BF2786-5F7A-4DFE-B088-2E28FEFE4EDF}" dt="2021-06-30T01:52:17.771" v="1452" actId="26606"/>
          <ac:spMkLst>
            <pc:docMk/>
            <pc:sldMk cId="3399619566" sldId="267"/>
            <ac:spMk id="20" creationId="{2D2964BB-484D-45AE-AD66-D407D0629652}"/>
          </ac:spMkLst>
        </pc:spChg>
        <pc:spChg chg="add">
          <ac:chgData name="Christina B" userId="e20762cc780906c0" providerId="LiveId" clId="{22BF2786-5F7A-4DFE-B088-2E28FEFE4EDF}" dt="2021-06-30T01:52:17.771" v="1452" actId="26606"/>
          <ac:spMkLst>
            <pc:docMk/>
            <pc:sldMk cId="3399619566" sldId="267"/>
            <ac:spMk id="22" creationId="{6691AC69-A76E-4DAB-B565-468B6B87ACF3}"/>
          </ac:spMkLst>
        </pc:spChg>
      </pc:sldChg>
      <pc:sldChg chg="addSp modSp mod setBg">
        <pc:chgData name="Christina B" userId="e20762cc780906c0" providerId="LiveId" clId="{22BF2786-5F7A-4DFE-B088-2E28FEFE4EDF}" dt="2021-06-30T01:52:20.088" v="1453" actId="26606"/>
        <pc:sldMkLst>
          <pc:docMk/>
          <pc:sldMk cId="3453759128" sldId="268"/>
        </pc:sldMkLst>
        <pc:spChg chg="mod">
          <ac:chgData name="Christina B" userId="e20762cc780906c0" providerId="LiveId" clId="{22BF2786-5F7A-4DFE-B088-2E28FEFE4EDF}" dt="2021-06-30T01:52:20.088" v="1453" actId="26606"/>
          <ac:spMkLst>
            <pc:docMk/>
            <pc:sldMk cId="3453759128" sldId="268"/>
            <ac:spMk id="2" creationId="{128DDF8C-45C7-4E8E-A378-E27068365C37}"/>
          </ac:spMkLst>
        </pc:spChg>
        <pc:spChg chg="mod">
          <ac:chgData name="Christina B" userId="e20762cc780906c0" providerId="LiveId" clId="{22BF2786-5F7A-4DFE-B088-2E28FEFE4EDF}" dt="2021-06-30T01:52:20.088" v="1453" actId="26606"/>
          <ac:spMkLst>
            <pc:docMk/>
            <pc:sldMk cId="3453759128" sldId="268"/>
            <ac:spMk id="3" creationId="{58B64375-0330-44BE-90EE-FC595B4C0A6C}"/>
          </ac:spMkLst>
        </pc:spChg>
        <pc:spChg chg="add">
          <ac:chgData name="Christina B" userId="e20762cc780906c0" providerId="LiveId" clId="{22BF2786-5F7A-4DFE-B088-2E28FEFE4EDF}" dt="2021-06-30T01:52:20.088" v="1453" actId="26606"/>
          <ac:spMkLst>
            <pc:docMk/>
            <pc:sldMk cId="3453759128" sldId="268"/>
            <ac:spMk id="8" creationId="{E92FEB64-6EEA-4759-B4A4-BD2C1E660BA8}"/>
          </ac:spMkLst>
        </pc:spChg>
        <pc:spChg chg="add">
          <ac:chgData name="Christina B" userId="e20762cc780906c0" providerId="LiveId" clId="{22BF2786-5F7A-4DFE-B088-2E28FEFE4EDF}" dt="2021-06-30T01:52:20.088" v="1453" actId="26606"/>
          <ac:spMkLst>
            <pc:docMk/>
            <pc:sldMk cId="3453759128" sldId="268"/>
            <ac:spMk id="10" creationId="{B10BB131-AC8E-4A8E-A5D1-36260F720C3B}"/>
          </ac:spMkLst>
        </pc:spChg>
        <pc:spChg chg="add">
          <ac:chgData name="Christina B" userId="e20762cc780906c0" providerId="LiveId" clId="{22BF2786-5F7A-4DFE-B088-2E28FEFE4EDF}" dt="2021-06-30T01:52:20.088" v="1453" actId="26606"/>
          <ac:spMkLst>
            <pc:docMk/>
            <pc:sldMk cId="3453759128" sldId="268"/>
            <ac:spMk id="12" creationId="{14847E93-7DC1-4D4B-8829-B19AA7137C50}"/>
          </ac:spMkLst>
        </pc:spChg>
        <pc:spChg chg="add">
          <ac:chgData name="Christina B" userId="e20762cc780906c0" providerId="LiveId" clId="{22BF2786-5F7A-4DFE-B088-2E28FEFE4EDF}" dt="2021-06-30T01:52:20.088" v="1453" actId="26606"/>
          <ac:spMkLst>
            <pc:docMk/>
            <pc:sldMk cId="3453759128" sldId="268"/>
            <ac:spMk id="14" creationId="{5566D6E1-03A1-4D73-A4E0-35D74D568A04}"/>
          </ac:spMkLst>
        </pc:spChg>
        <pc:spChg chg="add">
          <ac:chgData name="Christina B" userId="e20762cc780906c0" providerId="LiveId" clId="{22BF2786-5F7A-4DFE-B088-2E28FEFE4EDF}" dt="2021-06-30T01:52:20.088" v="1453" actId="26606"/>
          <ac:spMkLst>
            <pc:docMk/>
            <pc:sldMk cId="3453759128" sldId="268"/>
            <ac:spMk id="16" creationId="{9F835A99-04AC-494A-A572-AFE8413CC938}"/>
          </ac:spMkLst>
        </pc:spChg>
        <pc:spChg chg="add">
          <ac:chgData name="Christina B" userId="e20762cc780906c0" providerId="LiveId" clId="{22BF2786-5F7A-4DFE-B088-2E28FEFE4EDF}" dt="2021-06-30T01:52:20.088" v="1453" actId="26606"/>
          <ac:spMkLst>
            <pc:docMk/>
            <pc:sldMk cId="3453759128" sldId="268"/>
            <ac:spMk id="18" creationId="{7B786209-1B0B-4CA9-9BDD-F7327066A84D}"/>
          </ac:spMkLst>
        </pc:spChg>
        <pc:spChg chg="add">
          <ac:chgData name="Christina B" userId="e20762cc780906c0" providerId="LiveId" clId="{22BF2786-5F7A-4DFE-B088-2E28FEFE4EDF}" dt="2021-06-30T01:52:20.088" v="1453" actId="26606"/>
          <ac:spMkLst>
            <pc:docMk/>
            <pc:sldMk cId="3453759128" sldId="268"/>
            <ac:spMk id="20" creationId="{2D2964BB-484D-45AE-AD66-D407D0629652}"/>
          </ac:spMkLst>
        </pc:spChg>
        <pc:spChg chg="add">
          <ac:chgData name="Christina B" userId="e20762cc780906c0" providerId="LiveId" clId="{22BF2786-5F7A-4DFE-B088-2E28FEFE4EDF}" dt="2021-06-30T01:52:20.088" v="1453" actId="26606"/>
          <ac:spMkLst>
            <pc:docMk/>
            <pc:sldMk cId="3453759128" sldId="268"/>
            <ac:spMk id="22" creationId="{6691AC69-A76E-4DAB-B565-468B6B87ACF3}"/>
          </ac:spMkLst>
        </pc:spChg>
      </pc:sldChg>
      <pc:sldChg chg="addSp modSp mod setBg">
        <pc:chgData name="Christina B" userId="e20762cc780906c0" providerId="LiveId" clId="{22BF2786-5F7A-4DFE-B088-2E28FEFE4EDF}" dt="2021-06-30T01:53:28.930" v="1461" actId="26606"/>
        <pc:sldMkLst>
          <pc:docMk/>
          <pc:sldMk cId="4258466614" sldId="269"/>
        </pc:sldMkLst>
        <pc:spChg chg="mod">
          <ac:chgData name="Christina B" userId="e20762cc780906c0" providerId="LiveId" clId="{22BF2786-5F7A-4DFE-B088-2E28FEFE4EDF}" dt="2021-06-30T01:53:28.930" v="1461" actId="26606"/>
          <ac:spMkLst>
            <pc:docMk/>
            <pc:sldMk cId="4258466614" sldId="269"/>
            <ac:spMk id="2" creationId="{EAA3A383-9EB0-44C6-99B4-592FBD048472}"/>
          </ac:spMkLst>
        </pc:spChg>
        <pc:spChg chg="mod">
          <ac:chgData name="Christina B" userId="e20762cc780906c0" providerId="LiveId" clId="{22BF2786-5F7A-4DFE-B088-2E28FEFE4EDF}" dt="2021-06-30T01:53:28.930" v="1461" actId="26606"/>
          <ac:spMkLst>
            <pc:docMk/>
            <pc:sldMk cId="4258466614" sldId="269"/>
            <ac:spMk id="3" creationId="{0E51B15F-2D50-4D3D-BF90-5DC295C53C1E}"/>
          </ac:spMkLst>
        </pc:spChg>
        <pc:spChg chg="add">
          <ac:chgData name="Christina B" userId="e20762cc780906c0" providerId="LiveId" clId="{22BF2786-5F7A-4DFE-B088-2E28FEFE4EDF}" dt="2021-06-30T01:53:28.930" v="1461" actId="26606"/>
          <ac:spMkLst>
            <pc:docMk/>
            <pc:sldMk cId="4258466614" sldId="269"/>
            <ac:spMk id="8" creationId="{389575E1-3389-451A-A5F7-27854C25C599}"/>
          </ac:spMkLst>
        </pc:spChg>
        <pc:spChg chg="add">
          <ac:chgData name="Christina B" userId="e20762cc780906c0" providerId="LiveId" clId="{22BF2786-5F7A-4DFE-B088-2E28FEFE4EDF}" dt="2021-06-30T01:53:28.930" v="1461" actId="26606"/>
          <ac:spMkLst>
            <pc:docMk/>
            <pc:sldMk cId="4258466614" sldId="269"/>
            <ac:spMk id="10" creationId="{A53CCC5C-D88E-40FB-B30B-23DCDBD01D37}"/>
          </ac:spMkLst>
        </pc:spChg>
        <pc:spChg chg="add">
          <ac:chgData name="Christina B" userId="e20762cc780906c0" providerId="LiveId" clId="{22BF2786-5F7A-4DFE-B088-2E28FEFE4EDF}" dt="2021-06-30T01:53:28.930" v="1461" actId="26606"/>
          <ac:spMkLst>
            <pc:docMk/>
            <pc:sldMk cId="4258466614" sldId="269"/>
            <ac:spMk id="12" creationId="{081E4A58-353D-44AE-B2FC-2A74E2E400F7}"/>
          </ac:spMkLst>
        </pc:spChg>
      </pc:sldChg>
      <pc:sldChg chg="addSp modSp mod setBg">
        <pc:chgData name="Christina B" userId="e20762cc780906c0" providerId="LiveId" clId="{22BF2786-5F7A-4DFE-B088-2E28FEFE4EDF}" dt="2021-06-30T01:53:15.136" v="1459" actId="20577"/>
        <pc:sldMkLst>
          <pc:docMk/>
          <pc:sldMk cId="1853674799" sldId="270"/>
        </pc:sldMkLst>
        <pc:spChg chg="mod">
          <ac:chgData name="Christina B" userId="e20762cc780906c0" providerId="LiveId" clId="{22BF2786-5F7A-4DFE-B088-2E28FEFE4EDF}" dt="2021-06-30T01:53:15.136" v="1459" actId="20577"/>
          <ac:spMkLst>
            <pc:docMk/>
            <pc:sldMk cId="1853674799" sldId="270"/>
            <ac:spMk id="2" creationId="{DDEED542-BA6F-4757-8411-7CC50F9CB1F7}"/>
          </ac:spMkLst>
        </pc:spChg>
        <pc:spChg chg="mod">
          <ac:chgData name="Christina B" userId="e20762cc780906c0" providerId="LiveId" clId="{22BF2786-5F7A-4DFE-B088-2E28FEFE4EDF}" dt="2021-06-30T01:53:07.079" v="1457" actId="26606"/>
          <ac:spMkLst>
            <pc:docMk/>
            <pc:sldMk cId="1853674799" sldId="270"/>
            <ac:spMk id="3" creationId="{5BE37BA4-4DD9-4BB5-8C6B-448AAC6D606D}"/>
          </ac:spMkLst>
        </pc:spChg>
        <pc:spChg chg="add">
          <ac:chgData name="Christina B" userId="e20762cc780906c0" providerId="LiveId" clId="{22BF2786-5F7A-4DFE-B088-2E28FEFE4EDF}" dt="2021-06-30T01:53:07.079" v="1457" actId="26606"/>
          <ac:spMkLst>
            <pc:docMk/>
            <pc:sldMk cId="1853674799" sldId="270"/>
            <ac:spMk id="8" creationId="{389575E1-3389-451A-A5F7-27854C25C599}"/>
          </ac:spMkLst>
        </pc:spChg>
        <pc:spChg chg="add">
          <ac:chgData name="Christina B" userId="e20762cc780906c0" providerId="LiveId" clId="{22BF2786-5F7A-4DFE-B088-2E28FEFE4EDF}" dt="2021-06-30T01:53:07.079" v="1457" actId="26606"/>
          <ac:spMkLst>
            <pc:docMk/>
            <pc:sldMk cId="1853674799" sldId="270"/>
            <ac:spMk id="10" creationId="{A53CCC5C-D88E-40FB-B30B-23DCDBD01D37}"/>
          </ac:spMkLst>
        </pc:spChg>
        <pc:spChg chg="add">
          <ac:chgData name="Christina B" userId="e20762cc780906c0" providerId="LiveId" clId="{22BF2786-5F7A-4DFE-B088-2E28FEFE4EDF}" dt="2021-06-30T01:53:07.079" v="1457" actId="26606"/>
          <ac:spMkLst>
            <pc:docMk/>
            <pc:sldMk cId="1853674799" sldId="270"/>
            <ac:spMk id="12" creationId="{081E4A58-353D-44AE-B2FC-2A74E2E400F7}"/>
          </ac:spMkLst>
        </pc:spChg>
      </pc:sldChg>
      <pc:sldChg chg="addSp delSp modSp mod setBg">
        <pc:chgData name="Christina B" userId="e20762cc780906c0" providerId="LiveId" clId="{22BF2786-5F7A-4DFE-B088-2E28FEFE4EDF}" dt="2021-06-30T01:54:44.923" v="1462" actId="26606"/>
        <pc:sldMkLst>
          <pc:docMk/>
          <pc:sldMk cId="164066413" sldId="271"/>
        </pc:sldMkLst>
        <pc:spChg chg="mod">
          <ac:chgData name="Christina B" userId="e20762cc780906c0" providerId="LiveId" clId="{22BF2786-5F7A-4DFE-B088-2E28FEFE4EDF}" dt="2021-06-30T01:54:44.923" v="1462" actId="26606"/>
          <ac:spMkLst>
            <pc:docMk/>
            <pc:sldMk cId="164066413" sldId="271"/>
            <ac:spMk id="2" creationId="{F08464D9-FC10-44FE-AC0C-E189F8FEE88B}"/>
          </ac:spMkLst>
        </pc:spChg>
        <pc:spChg chg="mod">
          <ac:chgData name="Christina B" userId="e20762cc780906c0" providerId="LiveId" clId="{22BF2786-5F7A-4DFE-B088-2E28FEFE4EDF}" dt="2021-06-30T01:54:44.923" v="1462" actId="26606"/>
          <ac:spMkLst>
            <pc:docMk/>
            <pc:sldMk cId="164066413" sldId="271"/>
            <ac:spMk id="3" creationId="{3578283E-C4E9-468C-86D1-23D943AFDBA3}"/>
          </ac:spMkLst>
        </pc:spChg>
        <pc:spChg chg="add del">
          <ac:chgData name="Christina B" userId="e20762cc780906c0" providerId="LiveId" clId="{22BF2786-5F7A-4DFE-B088-2E28FEFE4EDF}" dt="2021-06-30T01:54:44.923" v="1462" actId="26606"/>
          <ac:spMkLst>
            <pc:docMk/>
            <pc:sldMk cId="164066413" sldId="271"/>
            <ac:spMk id="8" creationId="{AC17DE74-01C9-4859-B65A-85CF999E8580}"/>
          </ac:spMkLst>
        </pc:spChg>
        <pc:spChg chg="add del">
          <ac:chgData name="Christina B" userId="e20762cc780906c0" providerId="LiveId" clId="{22BF2786-5F7A-4DFE-B088-2E28FEFE4EDF}" dt="2021-06-30T01:54:44.923" v="1462" actId="26606"/>
          <ac:spMkLst>
            <pc:docMk/>
            <pc:sldMk cId="164066413" sldId="271"/>
            <ac:spMk id="10" creationId="{068C0432-0E90-4CC1-8CD3-D44A90DF07EF}"/>
          </ac:spMkLst>
        </pc:spChg>
        <pc:spChg chg="add">
          <ac:chgData name="Christina B" userId="e20762cc780906c0" providerId="LiveId" clId="{22BF2786-5F7A-4DFE-B088-2E28FEFE4EDF}" dt="2021-06-30T01:54:44.923" v="1462" actId="26606"/>
          <ac:spMkLst>
            <pc:docMk/>
            <pc:sldMk cId="164066413" sldId="271"/>
            <ac:spMk id="15" creationId="{F837543A-6020-4505-A233-C9DB4BF74011}"/>
          </ac:spMkLst>
        </pc:spChg>
        <pc:spChg chg="add">
          <ac:chgData name="Christina B" userId="e20762cc780906c0" providerId="LiveId" clId="{22BF2786-5F7A-4DFE-B088-2E28FEFE4EDF}" dt="2021-06-30T01:54:44.923" v="1462" actId="26606"/>
          <ac:spMkLst>
            <pc:docMk/>
            <pc:sldMk cId="164066413" sldId="271"/>
            <ac:spMk id="17" creationId="{35B16301-FB18-48BA-A6DD-C37CAF6F9A18}"/>
          </ac:spMkLst>
        </pc:spChg>
        <pc:spChg chg="add">
          <ac:chgData name="Christina B" userId="e20762cc780906c0" providerId="LiveId" clId="{22BF2786-5F7A-4DFE-B088-2E28FEFE4EDF}" dt="2021-06-30T01:54:44.923" v="1462" actId="26606"/>
          <ac:spMkLst>
            <pc:docMk/>
            <pc:sldMk cId="164066413" sldId="271"/>
            <ac:spMk id="19" creationId="{C3C0D90E-074A-4F52-9B11-B52BEF4BCBE5}"/>
          </ac:spMkLst>
        </pc:spChg>
        <pc:spChg chg="add">
          <ac:chgData name="Christina B" userId="e20762cc780906c0" providerId="LiveId" clId="{22BF2786-5F7A-4DFE-B088-2E28FEFE4EDF}" dt="2021-06-30T01:54:44.923" v="1462" actId="26606"/>
          <ac:spMkLst>
            <pc:docMk/>
            <pc:sldMk cId="164066413" sldId="271"/>
            <ac:spMk id="21" creationId="{CABBD4C1-E6F8-46F6-8152-A8A97490BF4D}"/>
          </ac:spMkLst>
        </pc:spChg>
        <pc:spChg chg="add">
          <ac:chgData name="Christina B" userId="e20762cc780906c0" providerId="LiveId" clId="{22BF2786-5F7A-4DFE-B088-2E28FEFE4EDF}" dt="2021-06-30T01:54:44.923" v="1462" actId="26606"/>
          <ac:spMkLst>
            <pc:docMk/>
            <pc:sldMk cId="164066413" sldId="271"/>
            <ac:spMk id="23" creationId="{83BA5EF5-1FE9-4BF9-83BB-269BCDDF6156}"/>
          </ac:spMkLst>
        </pc:spChg>
        <pc:spChg chg="add">
          <ac:chgData name="Christina B" userId="e20762cc780906c0" providerId="LiveId" clId="{22BF2786-5F7A-4DFE-B088-2E28FEFE4EDF}" dt="2021-06-30T01:54:44.923" v="1462" actId="26606"/>
          <ac:spMkLst>
            <pc:docMk/>
            <pc:sldMk cId="164066413" sldId="271"/>
            <ac:spMk id="27" creationId="{88853921-7BC9-4BDE-ACAB-133C683C82D6}"/>
          </ac:spMkLst>
        </pc:spChg>
        <pc:spChg chg="add">
          <ac:chgData name="Christina B" userId="e20762cc780906c0" providerId="LiveId" clId="{22BF2786-5F7A-4DFE-B088-2E28FEFE4EDF}" dt="2021-06-30T01:54:44.923" v="1462" actId="26606"/>
          <ac:spMkLst>
            <pc:docMk/>
            <pc:sldMk cId="164066413" sldId="271"/>
            <ac:spMk id="29" creationId="{09192968-3AE7-4470-A61C-97294BB92731}"/>
          </ac:spMkLst>
        </pc:spChg>
        <pc:spChg chg="add">
          <ac:chgData name="Christina B" userId="e20762cc780906c0" providerId="LiveId" clId="{22BF2786-5F7A-4DFE-B088-2E28FEFE4EDF}" dt="2021-06-30T01:54:44.923" v="1462" actId="26606"/>
          <ac:spMkLst>
            <pc:docMk/>
            <pc:sldMk cId="164066413" sldId="271"/>
            <ac:spMk id="31" creationId="{3AB72E55-43E4-4356-BFE8-E2102CB0B505}"/>
          </ac:spMkLst>
        </pc:spChg>
        <pc:cxnChg chg="add">
          <ac:chgData name="Christina B" userId="e20762cc780906c0" providerId="LiveId" clId="{22BF2786-5F7A-4DFE-B088-2E28FEFE4EDF}" dt="2021-06-30T01:54:44.923" v="1462" actId="26606"/>
          <ac:cxnSpMkLst>
            <pc:docMk/>
            <pc:sldMk cId="164066413" sldId="271"/>
            <ac:cxnSpMk id="25" creationId="{4B3BCACB-5880-460B-9606-8C433A9AF99D}"/>
          </ac:cxnSpMkLst>
        </pc:cxnChg>
      </pc:sldChg>
      <pc:sldChg chg="addSp delSp modSp mod setBg">
        <pc:chgData name="Christina B" userId="e20762cc780906c0" providerId="LiveId" clId="{22BF2786-5F7A-4DFE-B088-2E28FEFE4EDF}" dt="2021-06-30T01:55:11.711" v="1463" actId="26606"/>
        <pc:sldMkLst>
          <pc:docMk/>
          <pc:sldMk cId="2995651392" sldId="272"/>
        </pc:sldMkLst>
        <pc:spChg chg="mod">
          <ac:chgData name="Christina B" userId="e20762cc780906c0" providerId="LiveId" clId="{22BF2786-5F7A-4DFE-B088-2E28FEFE4EDF}" dt="2021-06-30T01:55:11.711" v="1463" actId="26606"/>
          <ac:spMkLst>
            <pc:docMk/>
            <pc:sldMk cId="2995651392" sldId="272"/>
            <ac:spMk id="2" creationId="{52981F7F-3940-4E6C-9197-69168664401E}"/>
          </ac:spMkLst>
        </pc:spChg>
        <pc:spChg chg="del">
          <ac:chgData name="Christina B" userId="e20762cc780906c0" providerId="LiveId" clId="{22BF2786-5F7A-4DFE-B088-2E28FEFE4EDF}" dt="2021-06-30T01:48:32.552" v="1391" actId="26606"/>
          <ac:spMkLst>
            <pc:docMk/>
            <pc:sldMk cId="2995651392" sldId="272"/>
            <ac:spMk id="3" creationId="{14CD0DBA-64F0-418C-9BA8-E42DD5A03F55}"/>
          </ac:spMkLst>
        </pc:spChg>
        <pc:spChg chg="add del">
          <ac:chgData name="Christina B" userId="e20762cc780906c0" providerId="LiveId" clId="{22BF2786-5F7A-4DFE-B088-2E28FEFE4EDF}" dt="2021-06-30T01:55:11.711" v="1463" actId="26606"/>
          <ac:spMkLst>
            <pc:docMk/>
            <pc:sldMk cId="2995651392" sldId="272"/>
            <ac:spMk id="9" creationId="{9B7AD9F6-8CE7-4299-8FC6-328F4DCD3FF9}"/>
          </ac:spMkLst>
        </pc:spChg>
        <pc:spChg chg="add del">
          <ac:chgData name="Christina B" userId="e20762cc780906c0" providerId="LiveId" clId="{22BF2786-5F7A-4DFE-B088-2E28FEFE4EDF}" dt="2021-06-30T01:55:11.711" v="1463" actId="26606"/>
          <ac:spMkLst>
            <pc:docMk/>
            <pc:sldMk cId="2995651392" sldId="272"/>
            <ac:spMk id="11" creationId="{F49775AF-8896-43EE-92C6-83497D6DC56F}"/>
          </ac:spMkLst>
        </pc:spChg>
        <pc:spChg chg="add">
          <ac:chgData name="Christina B" userId="e20762cc780906c0" providerId="LiveId" clId="{22BF2786-5F7A-4DFE-B088-2E28FEFE4EDF}" dt="2021-06-30T01:55:11.711" v="1463" actId="26606"/>
          <ac:spMkLst>
            <pc:docMk/>
            <pc:sldMk cId="2995651392" sldId="272"/>
            <ac:spMk id="16" creationId="{347D6575-0B06-40B2-9D0F-298202F6BCAC}"/>
          </ac:spMkLst>
        </pc:spChg>
        <pc:spChg chg="add">
          <ac:chgData name="Christina B" userId="e20762cc780906c0" providerId="LiveId" clId="{22BF2786-5F7A-4DFE-B088-2E28FEFE4EDF}" dt="2021-06-30T01:55:11.711" v="1463" actId="26606"/>
          <ac:spMkLst>
            <pc:docMk/>
            <pc:sldMk cId="2995651392" sldId="272"/>
            <ac:spMk id="18" creationId="{E2B33195-5BCA-4BB7-A82D-6739522687DD}"/>
          </ac:spMkLst>
        </pc:spChg>
        <pc:spChg chg="add">
          <ac:chgData name="Christina B" userId="e20762cc780906c0" providerId="LiveId" clId="{22BF2786-5F7A-4DFE-B088-2E28FEFE4EDF}" dt="2021-06-30T01:55:11.711" v="1463" actId="26606"/>
          <ac:spMkLst>
            <pc:docMk/>
            <pc:sldMk cId="2995651392" sldId="272"/>
            <ac:spMk id="20" creationId="{CF8AD9F3-9AF6-494F-83A3-2F677563935C}"/>
          </ac:spMkLst>
        </pc:spChg>
        <pc:spChg chg="add">
          <ac:chgData name="Christina B" userId="e20762cc780906c0" providerId="LiveId" clId="{22BF2786-5F7A-4DFE-B088-2E28FEFE4EDF}" dt="2021-06-30T01:55:11.711" v="1463" actId="26606"/>
          <ac:spMkLst>
            <pc:docMk/>
            <pc:sldMk cId="2995651392" sldId="272"/>
            <ac:spMk id="22" creationId="{0DA5DB8B-7E5C-4ABC-8069-A9A8806F3976}"/>
          </ac:spMkLst>
        </pc:spChg>
        <pc:picChg chg="add mod">
          <ac:chgData name="Christina B" userId="e20762cc780906c0" providerId="LiveId" clId="{22BF2786-5F7A-4DFE-B088-2E28FEFE4EDF}" dt="2021-06-30T01:55:11.711" v="1463" actId="26606"/>
          <ac:picMkLst>
            <pc:docMk/>
            <pc:sldMk cId="2995651392" sldId="272"/>
            <ac:picMk id="5" creationId="{BC19C67D-3819-4AD7-A365-203764093916}"/>
          </ac:picMkLst>
        </pc:picChg>
      </pc:sldChg>
      <pc:sldChg chg="addSp modSp mod setBg">
        <pc:chgData name="Christina B" userId="e20762cc780906c0" providerId="LiveId" clId="{22BF2786-5F7A-4DFE-B088-2E28FEFE4EDF}" dt="2021-06-30T01:50:55.978" v="1446" actId="26606"/>
        <pc:sldMkLst>
          <pc:docMk/>
          <pc:sldMk cId="2776772543" sldId="273"/>
        </pc:sldMkLst>
        <pc:spChg chg="mod">
          <ac:chgData name="Christina B" userId="e20762cc780906c0" providerId="LiveId" clId="{22BF2786-5F7A-4DFE-B088-2E28FEFE4EDF}" dt="2021-06-30T01:50:55.978" v="1446" actId="26606"/>
          <ac:spMkLst>
            <pc:docMk/>
            <pc:sldMk cId="2776772543" sldId="273"/>
            <ac:spMk id="2" creationId="{0936A370-B087-494B-8208-B9624EE9C390}"/>
          </ac:spMkLst>
        </pc:spChg>
        <pc:spChg chg="mod">
          <ac:chgData name="Christina B" userId="e20762cc780906c0" providerId="LiveId" clId="{22BF2786-5F7A-4DFE-B088-2E28FEFE4EDF}" dt="2021-06-30T01:50:55.978" v="1446" actId="26606"/>
          <ac:spMkLst>
            <pc:docMk/>
            <pc:sldMk cId="2776772543" sldId="273"/>
            <ac:spMk id="3" creationId="{9C7F7F12-8A90-45A5-821E-5AA8AC0204E9}"/>
          </ac:spMkLst>
        </pc:spChg>
        <pc:spChg chg="add">
          <ac:chgData name="Christina B" userId="e20762cc780906c0" providerId="LiveId" clId="{22BF2786-5F7A-4DFE-B088-2E28FEFE4EDF}" dt="2021-06-30T01:50:55.978" v="1446" actId="26606"/>
          <ac:spMkLst>
            <pc:docMk/>
            <pc:sldMk cId="2776772543" sldId="273"/>
            <ac:spMk id="8" creationId="{C05CBC3C-2E5A-4839-8B9B-2E5A6ADF0F58}"/>
          </ac:spMkLst>
        </pc:spChg>
        <pc:spChg chg="add">
          <ac:chgData name="Christina B" userId="e20762cc780906c0" providerId="LiveId" clId="{22BF2786-5F7A-4DFE-B088-2E28FEFE4EDF}" dt="2021-06-30T01:50:55.978" v="1446" actId="26606"/>
          <ac:spMkLst>
            <pc:docMk/>
            <pc:sldMk cId="2776772543" sldId="273"/>
            <ac:spMk id="10" creationId="{827FF362-FC97-4BF5-949B-D4ADFA26E457}"/>
          </ac:spMkLst>
        </pc:spChg>
      </pc:sldChg>
      <pc:sldChg chg="addSp modSp mod setBg">
        <pc:chgData name="Christina B" userId="e20762cc780906c0" providerId="LiveId" clId="{22BF2786-5F7A-4DFE-B088-2E28FEFE4EDF}" dt="2021-06-30T01:51:03.805" v="1447" actId="26606"/>
        <pc:sldMkLst>
          <pc:docMk/>
          <pc:sldMk cId="4140278194" sldId="274"/>
        </pc:sldMkLst>
        <pc:spChg chg="mod">
          <ac:chgData name="Christina B" userId="e20762cc780906c0" providerId="LiveId" clId="{22BF2786-5F7A-4DFE-B088-2E28FEFE4EDF}" dt="2021-06-30T01:51:03.805" v="1447" actId="26606"/>
          <ac:spMkLst>
            <pc:docMk/>
            <pc:sldMk cId="4140278194" sldId="274"/>
            <ac:spMk id="2" creationId="{0936A370-B087-494B-8208-B9624EE9C390}"/>
          </ac:spMkLst>
        </pc:spChg>
        <pc:spChg chg="mod">
          <ac:chgData name="Christina B" userId="e20762cc780906c0" providerId="LiveId" clId="{22BF2786-5F7A-4DFE-B088-2E28FEFE4EDF}" dt="2021-06-30T01:51:03.805" v="1447" actId="26606"/>
          <ac:spMkLst>
            <pc:docMk/>
            <pc:sldMk cId="4140278194" sldId="274"/>
            <ac:spMk id="3" creationId="{9C7F7F12-8A90-45A5-821E-5AA8AC0204E9}"/>
          </ac:spMkLst>
        </pc:spChg>
        <pc:spChg chg="add">
          <ac:chgData name="Christina B" userId="e20762cc780906c0" providerId="LiveId" clId="{22BF2786-5F7A-4DFE-B088-2E28FEFE4EDF}" dt="2021-06-30T01:51:03.805" v="1447" actId="26606"/>
          <ac:spMkLst>
            <pc:docMk/>
            <pc:sldMk cId="4140278194" sldId="274"/>
            <ac:spMk id="8" creationId="{C05CBC3C-2E5A-4839-8B9B-2E5A6ADF0F58}"/>
          </ac:spMkLst>
        </pc:spChg>
        <pc:spChg chg="add">
          <ac:chgData name="Christina B" userId="e20762cc780906c0" providerId="LiveId" clId="{22BF2786-5F7A-4DFE-B088-2E28FEFE4EDF}" dt="2021-06-30T01:51:03.805" v="1447" actId="26606"/>
          <ac:spMkLst>
            <pc:docMk/>
            <pc:sldMk cId="4140278194" sldId="274"/>
            <ac:spMk id="10" creationId="{827FF362-FC97-4BF5-949B-D4ADFA26E457}"/>
          </ac:spMkLst>
        </pc:spChg>
      </pc:sldChg>
      <pc:sldChg chg="addSp delSp modSp mod setBg">
        <pc:chgData name="Christina B" userId="e20762cc780906c0" providerId="LiveId" clId="{22BF2786-5F7A-4DFE-B088-2E28FEFE4EDF}" dt="2021-06-30T01:04:06.229" v="540" actId="26606"/>
        <pc:sldMkLst>
          <pc:docMk/>
          <pc:sldMk cId="323801032" sldId="275"/>
        </pc:sldMkLst>
        <pc:spChg chg="mod">
          <ac:chgData name="Christina B" userId="e20762cc780906c0" providerId="LiveId" clId="{22BF2786-5F7A-4DFE-B088-2E28FEFE4EDF}" dt="2021-06-30T01:04:06.229" v="540" actId="26606"/>
          <ac:spMkLst>
            <pc:docMk/>
            <pc:sldMk cId="323801032" sldId="275"/>
            <ac:spMk id="2" creationId="{E37C5307-4F38-4D7E-9DF5-925A2F75F7BB}"/>
          </ac:spMkLst>
        </pc:spChg>
        <pc:spChg chg="del mod">
          <ac:chgData name="Christina B" userId="e20762cc780906c0" providerId="LiveId" clId="{22BF2786-5F7A-4DFE-B088-2E28FEFE4EDF}" dt="2021-06-30T01:03:41.459" v="537" actId="26606"/>
          <ac:spMkLst>
            <pc:docMk/>
            <pc:sldMk cId="323801032" sldId="275"/>
            <ac:spMk id="3" creationId="{9A1C8818-C4B7-43EC-BD38-BB6B22074049}"/>
          </ac:spMkLst>
        </pc:spChg>
        <pc:spChg chg="add del">
          <ac:chgData name="Christina B" userId="e20762cc780906c0" providerId="LiveId" clId="{22BF2786-5F7A-4DFE-B088-2E28FEFE4EDF}" dt="2021-06-30T01:04:06.229" v="540" actId="26606"/>
          <ac:spMkLst>
            <pc:docMk/>
            <pc:sldMk cId="323801032" sldId="275"/>
            <ac:spMk id="9" creationId="{CB49665F-0298-4449-8D2D-209989CB9EE3}"/>
          </ac:spMkLst>
        </pc:spChg>
        <pc:spChg chg="add del">
          <ac:chgData name="Christina B" userId="e20762cc780906c0" providerId="LiveId" clId="{22BF2786-5F7A-4DFE-B088-2E28FEFE4EDF}" dt="2021-06-30T01:04:06.229" v="540" actId="26606"/>
          <ac:spMkLst>
            <pc:docMk/>
            <pc:sldMk cId="323801032" sldId="275"/>
            <ac:spMk id="11" creationId="{A71EEC14-174A-46FA-B046-474750457130}"/>
          </ac:spMkLst>
        </pc:spChg>
        <pc:spChg chg="add">
          <ac:chgData name="Christina B" userId="e20762cc780906c0" providerId="LiveId" clId="{22BF2786-5F7A-4DFE-B088-2E28FEFE4EDF}" dt="2021-06-30T01:04:06.229" v="540" actId="26606"/>
          <ac:spMkLst>
            <pc:docMk/>
            <pc:sldMk cId="323801032" sldId="275"/>
            <ac:spMk id="29" creationId="{45D37F4E-DDB4-456B-97E0-9937730A039F}"/>
          </ac:spMkLst>
        </pc:spChg>
        <pc:spChg chg="add">
          <ac:chgData name="Christina B" userId="e20762cc780906c0" providerId="LiveId" clId="{22BF2786-5F7A-4DFE-B088-2E28FEFE4EDF}" dt="2021-06-30T01:04:06.229" v="540" actId="26606"/>
          <ac:spMkLst>
            <pc:docMk/>
            <pc:sldMk cId="323801032" sldId="275"/>
            <ac:spMk id="31" creationId="{B2DD41CD-8F47-4F56-AD12-4E2FF7696987}"/>
          </ac:spMkLst>
        </pc:spChg>
        <pc:grpChg chg="add del">
          <ac:chgData name="Christina B" userId="e20762cc780906c0" providerId="LiveId" clId="{22BF2786-5F7A-4DFE-B088-2E28FEFE4EDF}" dt="2021-06-30T01:04:06.229" v="540" actId="26606"/>
          <ac:grpSpMkLst>
            <pc:docMk/>
            <pc:sldMk cId="323801032" sldId="275"/>
            <ac:grpSpMk id="13" creationId="{EEB6CB95-E653-4C6C-AE51-62FD848E8D5B}"/>
          </ac:grpSpMkLst>
        </pc:grpChg>
        <pc:grpChg chg="add del">
          <ac:chgData name="Christina B" userId="e20762cc780906c0" providerId="LiveId" clId="{22BF2786-5F7A-4DFE-B088-2E28FEFE4EDF}" dt="2021-06-30T01:04:06.229" v="540" actId="26606"/>
          <ac:grpSpMkLst>
            <pc:docMk/>
            <pc:sldMk cId="323801032" sldId="275"/>
            <ac:grpSpMk id="17" creationId="{43F5E015-E085-4624-B431-B42414448684}"/>
          </ac:grpSpMkLst>
        </pc:grpChg>
        <pc:graphicFrameChg chg="add mod modGraphic">
          <ac:chgData name="Christina B" userId="e20762cc780906c0" providerId="LiveId" clId="{22BF2786-5F7A-4DFE-B088-2E28FEFE4EDF}" dt="2021-06-30T01:04:06.229" v="540" actId="26606"/>
          <ac:graphicFrameMkLst>
            <pc:docMk/>
            <pc:sldMk cId="323801032" sldId="275"/>
            <ac:graphicFrameMk id="5" creationId="{E4D53FDF-5E5E-40C1-AB35-468102E3D8CB}"/>
          </ac:graphicFrameMkLst>
        </pc:graphicFrameChg>
      </pc:sldChg>
      <pc:sldChg chg="modSp">
        <pc:chgData name="Christina B" userId="e20762cc780906c0" providerId="LiveId" clId="{22BF2786-5F7A-4DFE-B088-2E28FEFE4EDF}" dt="2021-06-28T16:24:36.871" v="337" actId="20577"/>
        <pc:sldMkLst>
          <pc:docMk/>
          <pc:sldMk cId="2260865444" sldId="276"/>
        </pc:sldMkLst>
        <pc:graphicFrameChg chg="mod">
          <ac:chgData name="Christina B" userId="e20762cc780906c0" providerId="LiveId" clId="{22BF2786-5F7A-4DFE-B088-2E28FEFE4EDF}" dt="2021-06-28T16:24:36.871" v="337" actId="20577"/>
          <ac:graphicFrameMkLst>
            <pc:docMk/>
            <pc:sldMk cId="2260865444" sldId="276"/>
            <ac:graphicFrameMk id="4" creationId="{E66408D1-9311-454B-B54E-C2257E76921B}"/>
          </ac:graphicFrameMkLst>
        </pc:graphicFrameChg>
      </pc:sldChg>
      <pc:sldChg chg="modSp new del mod">
        <pc:chgData name="Christina B" userId="e20762cc780906c0" providerId="LiveId" clId="{22BF2786-5F7A-4DFE-B088-2E28FEFE4EDF}" dt="2021-06-28T16:22:25.245" v="119" actId="2696"/>
        <pc:sldMkLst>
          <pc:docMk/>
          <pc:sldMk cId="880623447" sldId="279"/>
        </pc:sldMkLst>
        <pc:spChg chg="mod">
          <ac:chgData name="Christina B" userId="e20762cc780906c0" providerId="LiveId" clId="{22BF2786-5F7A-4DFE-B088-2E28FEFE4EDF}" dt="2021-06-28T16:16:42.066" v="71" actId="20577"/>
          <ac:spMkLst>
            <pc:docMk/>
            <pc:sldMk cId="880623447" sldId="279"/>
            <ac:spMk id="2" creationId="{074143C7-268C-40A4-B2E4-B4C8A34452C7}"/>
          </ac:spMkLst>
        </pc:spChg>
      </pc:sldChg>
      <pc:sldChg chg="addSp delSp modSp new mod setBg">
        <pc:chgData name="Christina B" userId="e20762cc780906c0" providerId="LiveId" clId="{22BF2786-5F7A-4DFE-B088-2E28FEFE4EDF}" dt="2021-06-30T01:13:59.186" v="1033" actId="20577"/>
        <pc:sldMkLst>
          <pc:docMk/>
          <pc:sldMk cId="2762871664" sldId="280"/>
        </pc:sldMkLst>
        <pc:spChg chg="mod">
          <ac:chgData name="Christina B" userId="e20762cc780906c0" providerId="LiveId" clId="{22BF2786-5F7A-4DFE-B088-2E28FEFE4EDF}" dt="2021-06-30T01:03:26.760" v="536" actId="26606"/>
          <ac:spMkLst>
            <pc:docMk/>
            <pc:sldMk cId="2762871664" sldId="280"/>
            <ac:spMk id="2" creationId="{0E336EA7-79F9-4B8C-BB73-65814EBF692A}"/>
          </ac:spMkLst>
        </pc:spChg>
        <pc:spChg chg="mod ord">
          <ac:chgData name="Christina B" userId="e20762cc780906c0" providerId="LiveId" clId="{22BF2786-5F7A-4DFE-B088-2E28FEFE4EDF}" dt="2021-06-30T01:13:59.186" v="1033" actId="20577"/>
          <ac:spMkLst>
            <pc:docMk/>
            <pc:sldMk cId="2762871664" sldId="280"/>
            <ac:spMk id="3" creationId="{72FF6931-8C02-491E-9ABD-1F933421B0BC}"/>
          </ac:spMkLst>
        </pc:spChg>
        <pc:spChg chg="add del">
          <ac:chgData name="Christina B" userId="e20762cc780906c0" providerId="LiveId" clId="{22BF2786-5F7A-4DFE-B088-2E28FEFE4EDF}" dt="2021-06-30T01:03:11.875" v="527" actId="26606"/>
          <ac:spMkLst>
            <pc:docMk/>
            <pc:sldMk cId="2762871664" sldId="280"/>
            <ac:spMk id="10" creationId="{F13C74B1-5B17-4795-BED0-7140497B445A}"/>
          </ac:spMkLst>
        </pc:spChg>
        <pc:spChg chg="add del">
          <ac:chgData name="Christina B" userId="e20762cc780906c0" providerId="LiveId" clId="{22BF2786-5F7A-4DFE-B088-2E28FEFE4EDF}" dt="2021-06-30T01:03:11.875" v="527" actId="26606"/>
          <ac:spMkLst>
            <pc:docMk/>
            <pc:sldMk cId="2762871664" sldId="280"/>
            <ac:spMk id="12" creationId="{D4974D33-8DC5-464E-8C6D-BE58F0669C17}"/>
          </ac:spMkLst>
        </pc:spChg>
        <pc:spChg chg="add del">
          <ac:chgData name="Christina B" userId="e20762cc780906c0" providerId="LiveId" clId="{22BF2786-5F7A-4DFE-B088-2E28FEFE4EDF}" dt="2021-06-30T01:03:20.665" v="529" actId="26606"/>
          <ac:spMkLst>
            <pc:docMk/>
            <pc:sldMk cId="2762871664" sldId="280"/>
            <ac:spMk id="14" creationId="{BB48116A-278A-4CC5-89D3-9DE8E8FF1245}"/>
          </ac:spMkLst>
        </pc:spChg>
        <pc:spChg chg="add del">
          <ac:chgData name="Christina B" userId="e20762cc780906c0" providerId="LiveId" clId="{22BF2786-5F7A-4DFE-B088-2E28FEFE4EDF}" dt="2021-06-30T01:03:20.665" v="529" actId="26606"/>
          <ac:spMkLst>
            <pc:docMk/>
            <pc:sldMk cId="2762871664" sldId="280"/>
            <ac:spMk id="15" creationId="{DB304A14-32D0-4873-B914-423ED7B8DAFD}"/>
          </ac:spMkLst>
        </pc:spChg>
        <pc:spChg chg="add del">
          <ac:chgData name="Christina B" userId="e20762cc780906c0" providerId="LiveId" clId="{22BF2786-5F7A-4DFE-B088-2E28FEFE4EDF}" dt="2021-06-30T01:03:20.665" v="529" actId="26606"/>
          <ac:spMkLst>
            <pc:docMk/>
            <pc:sldMk cId="2762871664" sldId="280"/>
            <ac:spMk id="16" creationId="{1D460C86-854F-4FB3-ABC2-E823D8FEB9DB}"/>
          </ac:spMkLst>
        </pc:spChg>
        <pc:spChg chg="add del">
          <ac:chgData name="Christina B" userId="e20762cc780906c0" providerId="LiveId" clId="{22BF2786-5F7A-4DFE-B088-2E28FEFE4EDF}" dt="2021-06-30T01:03:23.744" v="531" actId="26606"/>
          <ac:spMkLst>
            <pc:docMk/>
            <pc:sldMk cId="2762871664" sldId="280"/>
            <ac:spMk id="18" creationId="{79BB35BC-D5C2-4C8B-A22A-A71E6191913B}"/>
          </ac:spMkLst>
        </pc:spChg>
        <pc:spChg chg="add del">
          <ac:chgData name="Christina B" userId="e20762cc780906c0" providerId="LiveId" clId="{22BF2786-5F7A-4DFE-B088-2E28FEFE4EDF}" dt="2021-06-30T01:03:26.753" v="535" actId="26606"/>
          <ac:spMkLst>
            <pc:docMk/>
            <pc:sldMk cId="2762871664" sldId="280"/>
            <ac:spMk id="22" creationId="{79BB35BC-D5C2-4C8B-A22A-A71E6191913B}"/>
          </ac:spMkLst>
        </pc:spChg>
        <pc:spChg chg="add">
          <ac:chgData name="Christina B" userId="e20762cc780906c0" providerId="LiveId" clId="{22BF2786-5F7A-4DFE-B088-2E28FEFE4EDF}" dt="2021-06-30T01:03:26.760" v="536" actId="26606"/>
          <ac:spMkLst>
            <pc:docMk/>
            <pc:sldMk cId="2762871664" sldId="280"/>
            <ac:spMk id="24" creationId="{F13C74B1-5B17-4795-BED0-7140497B445A}"/>
          </ac:spMkLst>
        </pc:spChg>
        <pc:spChg chg="add">
          <ac:chgData name="Christina B" userId="e20762cc780906c0" providerId="LiveId" clId="{22BF2786-5F7A-4DFE-B088-2E28FEFE4EDF}" dt="2021-06-30T01:03:26.760" v="536" actId="26606"/>
          <ac:spMkLst>
            <pc:docMk/>
            <pc:sldMk cId="2762871664" sldId="280"/>
            <ac:spMk id="25" creationId="{D4974D33-8DC5-464E-8C6D-BE58F0669C17}"/>
          </ac:spMkLst>
        </pc:spChg>
        <pc:picChg chg="add mod">
          <ac:chgData name="Christina B" userId="e20762cc780906c0" providerId="LiveId" clId="{22BF2786-5F7A-4DFE-B088-2E28FEFE4EDF}" dt="2021-06-30T01:03:26.760" v="536" actId="26606"/>
          <ac:picMkLst>
            <pc:docMk/>
            <pc:sldMk cId="2762871664" sldId="280"/>
            <ac:picMk id="5" creationId="{9EF9BF31-27F7-4182-A223-83470C81D85F}"/>
          </ac:picMkLst>
        </pc:picChg>
        <pc:cxnChg chg="add del">
          <ac:chgData name="Christina B" userId="e20762cc780906c0" providerId="LiveId" clId="{22BF2786-5F7A-4DFE-B088-2E28FEFE4EDF}" dt="2021-06-30T01:03:25.108" v="533" actId="26606"/>
          <ac:cxnSpMkLst>
            <pc:docMk/>
            <pc:sldMk cId="2762871664" sldId="280"/>
            <ac:cxnSpMk id="20" creationId="{A7F400EE-A8A5-48AF-B4D6-291B52C6F0B0}"/>
          </ac:cxnSpMkLst>
        </pc:cxnChg>
      </pc:sldChg>
      <pc:sldChg chg="addSp modSp new mod setBg">
        <pc:chgData name="Christina B" userId="e20762cc780906c0" providerId="LiveId" clId="{22BF2786-5F7A-4DFE-B088-2E28FEFE4EDF}" dt="2021-06-30T01:51:35.610" v="1448" actId="26606"/>
        <pc:sldMkLst>
          <pc:docMk/>
          <pc:sldMk cId="349457962" sldId="281"/>
        </pc:sldMkLst>
        <pc:spChg chg="mod">
          <ac:chgData name="Christina B" userId="e20762cc780906c0" providerId="LiveId" clId="{22BF2786-5F7A-4DFE-B088-2E28FEFE4EDF}" dt="2021-06-30T01:51:35.610" v="1448" actId="26606"/>
          <ac:spMkLst>
            <pc:docMk/>
            <pc:sldMk cId="349457962" sldId="281"/>
            <ac:spMk id="2" creationId="{30F5F16E-9317-465D-B4E2-D36B874CD99F}"/>
          </ac:spMkLst>
        </pc:spChg>
        <pc:spChg chg="mod">
          <ac:chgData name="Christina B" userId="e20762cc780906c0" providerId="LiveId" clId="{22BF2786-5F7A-4DFE-B088-2E28FEFE4EDF}" dt="2021-06-30T01:51:35.610" v="1448" actId="26606"/>
          <ac:spMkLst>
            <pc:docMk/>
            <pc:sldMk cId="349457962" sldId="281"/>
            <ac:spMk id="3" creationId="{870FD7CD-FAA8-40AD-AA2F-D8FF51ECE02E}"/>
          </ac:spMkLst>
        </pc:spChg>
        <pc:spChg chg="add">
          <ac:chgData name="Christina B" userId="e20762cc780906c0" providerId="LiveId" clId="{22BF2786-5F7A-4DFE-B088-2E28FEFE4EDF}" dt="2021-06-30T01:51:35.610" v="1448" actId="26606"/>
          <ac:spMkLst>
            <pc:docMk/>
            <pc:sldMk cId="349457962" sldId="281"/>
            <ac:spMk id="8" creationId="{907EF6B7-1338-4443-8C46-6A318D952DFD}"/>
          </ac:spMkLst>
        </pc:spChg>
        <pc:spChg chg="add">
          <ac:chgData name="Christina B" userId="e20762cc780906c0" providerId="LiveId" clId="{22BF2786-5F7A-4DFE-B088-2E28FEFE4EDF}" dt="2021-06-30T01:51:35.610" v="1448" actId="26606"/>
          <ac:spMkLst>
            <pc:docMk/>
            <pc:sldMk cId="349457962" sldId="281"/>
            <ac:spMk id="10" creationId="{DAAE4CDD-124C-4DCF-9584-B6033B545DD5}"/>
          </ac:spMkLst>
        </pc:spChg>
        <pc:spChg chg="add">
          <ac:chgData name="Christina B" userId="e20762cc780906c0" providerId="LiveId" clId="{22BF2786-5F7A-4DFE-B088-2E28FEFE4EDF}" dt="2021-06-30T01:51:35.610" v="1448" actId="26606"/>
          <ac:spMkLst>
            <pc:docMk/>
            <pc:sldMk cId="349457962" sldId="281"/>
            <ac:spMk id="12" creationId="{081E4A58-353D-44AE-B2FC-2A74E2E400F7}"/>
          </ac:spMkLst>
        </pc:spChg>
      </pc:sldChg>
      <pc:sldChg chg="addSp modSp add mod setBg">
        <pc:chgData name="Christina B" userId="e20762cc780906c0" providerId="LiveId" clId="{22BF2786-5F7A-4DFE-B088-2E28FEFE4EDF}" dt="2021-06-30T01:51:43.916" v="1449" actId="26606"/>
        <pc:sldMkLst>
          <pc:docMk/>
          <pc:sldMk cId="2809095396" sldId="282"/>
        </pc:sldMkLst>
        <pc:spChg chg="mod">
          <ac:chgData name="Christina B" userId="e20762cc780906c0" providerId="LiveId" clId="{22BF2786-5F7A-4DFE-B088-2E28FEFE4EDF}" dt="2021-06-30T01:51:43.916" v="1449" actId="26606"/>
          <ac:spMkLst>
            <pc:docMk/>
            <pc:sldMk cId="2809095396" sldId="282"/>
            <ac:spMk id="2" creationId="{30F5F16E-9317-465D-B4E2-D36B874CD99F}"/>
          </ac:spMkLst>
        </pc:spChg>
        <pc:spChg chg="mod">
          <ac:chgData name="Christina B" userId="e20762cc780906c0" providerId="LiveId" clId="{22BF2786-5F7A-4DFE-B088-2E28FEFE4EDF}" dt="2021-06-30T01:51:43.916" v="1449" actId="26606"/>
          <ac:spMkLst>
            <pc:docMk/>
            <pc:sldMk cId="2809095396" sldId="282"/>
            <ac:spMk id="3" creationId="{870FD7CD-FAA8-40AD-AA2F-D8FF51ECE02E}"/>
          </ac:spMkLst>
        </pc:spChg>
        <pc:spChg chg="add">
          <ac:chgData name="Christina B" userId="e20762cc780906c0" providerId="LiveId" clId="{22BF2786-5F7A-4DFE-B088-2E28FEFE4EDF}" dt="2021-06-30T01:51:43.916" v="1449" actId="26606"/>
          <ac:spMkLst>
            <pc:docMk/>
            <pc:sldMk cId="2809095396" sldId="282"/>
            <ac:spMk id="8" creationId="{907EF6B7-1338-4443-8C46-6A318D952DFD}"/>
          </ac:spMkLst>
        </pc:spChg>
        <pc:spChg chg="add">
          <ac:chgData name="Christina B" userId="e20762cc780906c0" providerId="LiveId" clId="{22BF2786-5F7A-4DFE-B088-2E28FEFE4EDF}" dt="2021-06-30T01:51:43.916" v="1449" actId="26606"/>
          <ac:spMkLst>
            <pc:docMk/>
            <pc:sldMk cId="2809095396" sldId="282"/>
            <ac:spMk id="10" creationId="{DAAE4CDD-124C-4DCF-9584-B6033B545DD5}"/>
          </ac:spMkLst>
        </pc:spChg>
        <pc:spChg chg="add">
          <ac:chgData name="Christina B" userId="e20762cc780906c0" providerId="LiveId" clId="{22BF2786-5F7A-4DFE-B088-2E28FEFE4EDF}" dt="2021-06-30T01:51:43.916" v="1449" actId="26606"/>
          <ac:spMkLst>
            <pc:docMk/>
            <pc:sldMk cId="2809095396" sldId="282"/>
            <ac:spMk id="12" creationId="{081E4A58-353D-44AE-B2FC-2A74E2E400F7}"/>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2C442-8132-4A22-8113-A2D4871DA8E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9042E57-8037-4810-AA29-3872DB6A2F56}">
      <dgm:prSet/>
      <dgm:spPr/>
      <dgm:t>
        <a:bodyPr/>
        <a:lstStyle/>
        <a:p>
          <a:r>
            <a:rPr lang="en-US"/>
            <a:t>Experience Points</a:t>
          </a:r>
        </a:p>
      </dgm:t>
    </dgm:pt>
    <dgm:pt modelId="{BE766EF4-1F12-40D7-9179-4754BBFC48A5}" type="parTrans" cxnId="{49124C86-3EF3-4B67-99C3-98612E1BD444}">
      <dgm:prSet/>
      <dgm:spPr/>
      <dgm:t>
        <a:bodyPr/>
        <a:lstStyle/>
        <a:p>
          <a:endParaRPr lang="en-US"/>
        </a:p>
      </dgm:t>
    </dgm:pt>
    <dgm:pt modelId="{7476A838-9174-4764-B314-15E453445621}" type="sibTrans" cxnId="{49124C86-3EF3-4B67-99C3-98612E1BD444}">
      <dgm:prSet/>
      <dgm:spPr/>
      <dgm:t>
        <a:bodyPr/>
        <a:lstStyle/>
        <a:p>
          <a:endParaRPr lang="en-US"/>
        </a:p>
      </dgm:t>
    </dgm:pt>
    <dgm:pt modelId="{50C201A7-9E7F-43AE-8457-39EE0A9BC86A}">
      <dgm:prSet/>
      <dgm:spPr/>
      <dgm:t>
        <a:bodyPr/>
        <a:lstStyle/>
        <a:p>
          <a:r>
            <a:rPr lang="en-US"/>
            <a:t>Leaderboards</a:t>
          </a:r>
        </a:p>
      </dgm:t>
    </dgm:pt>
    <dgm:pt modelId="{64941BE4-10A3-4835-A7A3-9833C5FBF567}" type="parTrans" cxnId="{1095835F-ABA0-4FA9-AEFA-896457F85E0D}">
      <dgm:prSet/>
      <dgm:spPr/>
      <dgm:t>
        <a:bodyPr/>
        <a:lstStyle/>
        <a:p>
          <a:endParaRPr lang="en-US"/>
        </a:p>
      </dgm:t>
    </dgm:pt>
    <dgm:pt modelId="{2B6A0351-6132-4F87-BA3A-8D87152CABDC}" type="sibTrans" cxnId="{1095835F-ABA0-4FA9-AEFA-896457F85E0D}">
      <dgm:prSet/>
      <dgm:spPr/>
      <dgm:t>
        <a:bodyPr/>
        <a:lstStyle/>
        <a:p>
          <a:endParaRPr lang="en-US"/>
        </a:p>
      </dgm:t>
    </dgm:pt>
    <dgm:pt modelId="{EFB95963-B00A-49AB-8AB4-9EA925861D28}">
      <dgm:prSet/>
      <dgm:spPr/>
      <dgm:t>
        <a:bodyPr/>
        <a:lstStyle/>
        <a:p>
          <a:r>
            <a:rPr lang="en-US"/>
            <a:t>Ranking Systems</a:t>
          </a:r>
        </a:p>
      </dgm:t>
    </dgm:pt>
    <dgm:pt modelId="{98B237A9-7B60-4F44-9C21-71D976F04429}" type="parTrans" cxnId="{FB24B3E2-BF6A-45DD-A5C0-991C07944B59}">
      <dgm:prSet/>
      <dgm:spPr/>
      <dgm:t>
        <a:bodyPr/>
        <a:lstStyle/>
        <a:p>
          <a:endParaRPr lang="en-US"/>
        </a:p>
      </dgm:t>
    </dgm:pt>
    <dgm:pt modelId="{A8117A22-CA97-45AA-9B33-033F75B1A286}" type="sibTrans" cxnId="{FB24B3E2-BF6A-45DD-A5C0-991C07944B59}">
      <dgm:prSet/>
      <dgm:spPr/>
      <dgm:t>
        <a:bodyPr/>
        <a:lstStyle/>
        <a:p>
          <a:endParaRPr lang="en-US"/>
        </a:p>
      </dgm:t>
    </dgm:pt>
    <dgm:pt modelId="{071DD1BE-1BCE-4015-A19B-80F3D07D8010}">
      <dgm:prSet/>
      <dgm:spPr/>
      <dgm:t>
        <a:bodyPr/>
        <a:lstStyle/>
        <a:p>
          <a:r>
            <a:rPr lang="en-US"/>
            <a:t>Leveling</a:t>
          </a:r>
        </a:p>
      </dgm:t>
    </dgm:pt>
    <dgm:pt modelId="{E5173EB0-7C93-4C4C-BC36-75A9553A89B3}" type="parTrans" cxnId="{09F83F9A-84CA-4C53-BB18-E9841E7EBA4B}">
      <dgm:prSet/>
      <dgm:spPr/>
      <dgm:t>
        <a:bodyPr/>
        <a:lstStyle/>
        <a:p>
          <a:endParaRPr lang="en-US"/>
        </a:p>
      </dgm:t>
    </dgm:pt>
    <dgm:pt modelId="{22ACF3A2-29C3-4ECE-B0AE-C59C20A79C3E}" type="sibTrans" cxnId="{09F83F9A-84CA-4C53-BB18-E9841E7EBA4B}">
      <dgm:prSet/>
      <dgm:spPr/>
      <dgm:t>
        <a:bodyPr/>
        <a:lstStyle/>
        <a:p>
          <a:endParaRPr lang="en-US"/>
        </a:p>
      </dgm:t>
    </dgm:pt>
    <dgm:pt modelId="{B6A9AC58-52C5-428A-AF61-914217EFD02B}" type="pres">
      <dgm:prSet presAssocID="{5B92C442-8132-4A22-8113-A2D4871DA8E7}" presName="hierChild1" presStyleCnt="0">
        <dgm:presLayoutVars>
          <dgm:chPref val="1"/>
          <dgm:dir/>
          <dgm:animOne val="branch"/>
          <dgm:animLvl val="lvl"/>
          <dgm:resizeHandles/>
        </dgm:presLayoutVars>
      </dgm:prSet>
      <dgm:spPr/>
    </dgm:pt>
    <dgm:pt modelId="{C1B5E7F6-8E69-491F-AC10-4156D3E3D0DD}" type="pres">
      <dgm:prSet presAssocID="{89042E57-8037-4810-AA29-3872DB6A2F56}" presName="hierRoot1" presStyleCnt="0"/>
      <dgm:spPr/>
    </dgm:pt>
    <dgm:pt modelId="{53ABDCBB-2B0C-41BB-8E96-64644B1DD84C}" type="pres">
      <dgm:prSet presAssocID="{89042E57-8037-4810-AA29-3872DB6A2F56}" presName="composite" presStyleCnt="0"/>
      <dgm:spPr/>
    </dgm:pt>
    <dgm:pt modelId="{C6B27A40-EDF3-463B-AF4A-1DC60EBDDD38}" type="pres">
      <dgm:prSet presAssocID="{89042E57-8037-4810-AA29-3872DB6A2F56}" presName="background" presStyleLbl="node0" presStyleIdx="0" presStyleCnt="4"/>
      <dgm:spPr/>
    </dgm:pt>
    <dgm:pt modelId="{830E6231-96CD-441B-A6EC-5D9BBD850ACC}" type="pres">
      <dgm:prSet presAssocID="{89042E57-8037-4810-AA29-3872DB6A2F56}" presName="text" presStyleLbl="fgAcc0" presStyleIdx="0" presStyleCnt="4">
        <dgm:presLayoutVars>
          <dgm:chPref val="3"/>
        </dgm:presLayoutVars>
      </dgm:prSet>
      <dgm:spPr/>
    </dgm:pt>
    <dgm:pt modelId="{6422ACBB-1A32-4A59-BF31-0B68506DF073}" type="pres">
      <dgm:prSet presAssocID="{89042E57-8037-4810-AA29-3872DB6A2F56}" presName="hierChild2" presStyleCnt="0"/>
      <dgm:spPr/>
    </dgm:pt>
    <dgm:pt modelId="{05BD2856-12E1-4C20-9E3B-92F8DD288E52}" type="pres">
      <dgm:prSet presAssocID="{50C201A7-9E7F-43AE-8457-39EE0A9BC86A}" presName="hierRoot1" presStyleCnt="0"/>
      <dgm:spPr/>
    </dgm:pt>
    <dgm:pt modelId="{D4170067-0ADC-4689-A69C-58A3AE13AB6C}" type="pres">
      <dgm:prSet presAssocID="{50C201A7-9E7F-43AE-8457-39EE0A9BC86A}" presName="composite" presStyleCnt="0"/>
      <dgm:spPr/>
    </dgm:pt>
    <dgm:pt modelId="{9E39B5EF-CBC1-4FE6-A766-0C64A5120086}" type="pres">
      <dgm:prSet presAssocID="{50C201A7-9E7F-43AE-8457-39EE0A9BC86A}" presName="background" presStyleLbl="node0" presStyleIdx="1" presStyleCnt="4"/>
      <dgm:spPr/>
    </dgm:pt>
    <dgm:pt modelId="{EBDD5483-827B-4DDB-9964-1F47843B8AFF}" type="pres">
      <dgm:prSet presAssocID="{50C201A7-9E7F-43AE-8457-39EE0A9BC86A}" presName="text" presStyleLbl="fgAcc0" presStyleIdx="1" presStyleCnt="4">
        <dgm:presLayoutVars>
          <dgm:chPref val="3"/>
        </dgm:presLayoutVars>
      </dgm:prSet>
      <dgm:spPr/>
    </dgm:pt>
    <dgm:pt modelId="{EC4BB365-DB8C-4BCB-BC59-B03DB7C63D27}" type="pres">
      <dgm:prSet presAssocID="{50C201A7-9E7F-43AE-8457-39EE0A9BC86A}" presName="hierChild2" presStyleCnt="0"/>
      <dgm:spPr/>
    </dgm:pt>
    <dgm:pt modelId="{4AE15437-4A02-490C-A055-B15223BE4598}" type="pres">
      <dgm:prSet presAssocID="{EFB95963-B00A-49AB-8AB4-9EA925861D28}" presName="hierRoot1" presStyleCnt="0"/>
      <dgm:spPr/>
    </dgm:pt>
    <dgm:pt modelId="{D0069CBE-1341-4BDC-B35E-5AEADC260705}" type="pres">
      <dgm:prSet presAssocID="{EFB95963-B00A-49AB-8AB4-9EA925861D28}" presName="composite" presStyleCnt="0"/>
      <dgm:spPr/>
    </dgm:pt>
    <dgm:pt modelId="{48DF8CB4-45FC-46EA-BC1F-23393865193A}" type="pres">
      <dgm:prSet presAssocID="{EFB95963-B00A-49AB-8AB4-9EA925861D28}" presName="background" presStyleLbl="node0" presStyleIdx="2" presStyleCnt="4"/>
      <dgm:spPr/>
    </dgm:pt>
    <dgm:pt modelId="{EC58C037-2F85-4E08-B02D-48204AA210CB}" type="pres">
      <dgm:prSet presAssocID="{EFB95963-B00A-49AB-8AB4-9EA925861D28}" presName="text" presStyleLbl="fgAcc0" presStyleIdx="2" presStyleCnt="4">
        <dgm:presLayoutVars>
          <dgm:chPref val="3"/>
        </dgm:presLayoutVars>
      </dgm:prSet>
      <dgm:spPr/>
    </dgm:pt>
    <dgm:pt modelId="{D6DCED48-E0DE-4BEB-A2E9-1C83FEE79E83}" type="pres">
      <dgm:prSet presAssocID="{EFB95963-B00A-49AB-8AB4-9EA925861D28}" presName="hierChild2" presStyleCnt="0"/>
      <dgm:spPr/>
    </dgm:pt>
    <dgm:pt modelId="{7CB5147D-9D17-4667-9D68-2B096B55AE4D}" type="pres">
      <dgm:prSet presAssocID="{071DD1BE-1BCE-4015-A19B-80F3D07D8010}" presName="hierRoot1" presStyleCnt="0"/>
      <dgm:spPr/>
    </dgm:pt>
    <dgm:pt modelId="{8E68E579-5476-4F76-8DB9-E32623406793}" type="pres">
      <dgm:prSet presAssocID="{071DD1BE-1BCE-4015-A19B-80F3D07D8010}" presName="composite" presStyleCnt="0"/>
      <dgm:spPr/>
    </dgm:pt>
    <dgm:pt modelId="{A5BC75B6-CDE9-4145-989A-8882D55D8F5D}" type="pres">
      <dgm:prSet presAssocID="{071DD1BE-1BCE-4015-A19B-80F3D07D8010}" presName="background" presStyleLbl="node0" presStyleIdx="3" presStyleCnt="4"/>
      <dgm:spPr/>
    </dgm:pt>
    <dgm:pt modelId="{4DF537FF-D198-47DD-BB4A-F56FD4EAA18B}" type="pres">
      <dgm:prSet presAssocID="{071DD1BE-1BCE-4015-A19B-80F3D07D8010}" presName="text" presStyleLbl="fgAcc0" presStyleIdx="3" presStyleCnt="4">
        <dgm:presLayoutVars>
          <dgm:chPref val="3"/>
        </dgm:presLayoutVars>
      </dgm:prSet>
      <dgm:spPr/>
    </dgm:pt>
    <dgm:pt modelId="{5651007B-1C03-42DF-8655-A1379624740E}" type="pres">
      <dgm:prSet presAssocID="{071DD1BE-1BCE-4015-A19B-80F3D07D8010}" presName="hierChild2" presStyleCnt="0"/>
      <dgm:spPr/>
    </dgm:pt>
  </dgm:ptLst>
  <dgm:cxnLst>
    <dgm:cxn modelId="{EACA150E-61C4-4B9E-8FCD-5F0222022079}" type="presOf" srcId="{50C201A7-9E7F-43AE-8457-39EE0A9BC86A}" destId="{EBDD5483-827B-4DDB-9964-1F47843B8AFF}" srcOrd="0" destOrd="0" presId="urn:microsoft.com/office/officeart/2005/8/layout/hierarchy1"/>
    <dgm:cxn modelId="{1095835F-ABA0-4FA9-AEFA-896457F85E0D}" srcId="{5B92C442-8132-4A22-8113-A2D4871DA8E7}" destId="{50C201A7-9E7F-43AE-8457-39EE0A9BC86A}" srcOrd="1" destOrd="0" parTransId="{64941BE4-10A3-4835-A7A3-9833C5FBF567}" sibTransId="{2B6A0351-6132-4F87-BA3A-8D87152CABDC}"/>
    <dgm:cxn modelId="{CF843B75-BA50-4299-B820-25F51373DAB9}" type="presOf" srcId="{EFB95963-B00A-49AB-8AB4-9EA925861D28}" destId="{EC58C037-2F85-4E08-B02D-48204AA210CB}" srcOrd="0" destOrd="0" presId="urn:microsoft.com/office/officeart/2005/8/layout/hierarchy1"/>
    <dgm:cxn modelId="{272C6E59-2734-41F8-BF02-79787C055355}" type="presOf" srcId="{5B92C442-8132-4A22-8113-A2D4871DA8E7}" destId="{B6A9AC58-52C5-428A-AF61-914217EFD02B}" srcOrd="0" destOrd="0" presId="urn:microsoft.com/office/officeart/2005/8/layout/hierarchy1"/>
    <dgm:cxn modelId="{49124C86-3EF3-4B67-99C3-98612E1BD444}" srcId="{5B92C442-8132-4A22-8113-A2D4871DA8E7}" destId="{89042E57-8037-4810-AA29-3872DB6A2F56}" srcOrd="0" destOrd="0" parTransId="{BE766EF4-1F12-40D7-9179-4754BBFC48A5}" sibTransId="{7476A838-9174-4764-B314-15E453445621}"/>
    <dgm:cxn modelId="{09F83F9A-84CA-4C53-BB18-E9841E7EBA4B}" srcId="{5B92C442-8132-4A22-8113-A2D4871DA8E7}" destId="{071DD1BE-1BCE-4015-A19B-80F3D07D8010}" srcOrd="3" destOrd="0" parTransId="{E5173EB0-7C93-4C4C-BC36-75A9553A89B3}" sibTransId="{22ACF3A2-29C3-4ECE-B0AE-C59C20A79C3E}"/>
    <dgm:cxn modelId="{31E8C2B7-FA65-4C74-B4A6-A82BAD0C5FBE}" type="presOf" srcId="{071DD1BE-1BCE-4015-A19B-80F3D07D8010}" destId="{4DF537FF-D198-47DD-BB4A-F56FD4EAA18B}" srcOrd="0" destOrd="0" presId="urn:microsoft.com/office/officeart/2005/8/layout/hierarchy1"/>
    <dgm:cxn modelId="{FB24B3E2-BF6A-45DD-A5C0-991C07944B59}" srcId="{5B92C442-8132-4A22-8113-A2D4871DA8E7}" destId="{EFB95963-B00A-49AB-8AB4-9EA925861D28}" srcOrd="2" destOrd="0" parTransId="{98B237A9-7B60-4F44-9C21-71D976F04429}" sibTransId="{A8117A22-CA97-45AA-9B33-033F75B1A286}"/>
    <dgm:cxn modelId="{E17534FF-DC70-43BB-A485-609151372124}" type="presOf" srcId="{89042E57-8037-4810-AA29-3872DB6A2F56}" destId="{830E6231-96CD-441B-A6EC-5D9BBD850ACC}" srcOrd="0" destOrd="0" presId="urn:microsoft.com/office/officeart/2005/8/layout/hierarchy1"/>
    <dgm:cxn modelId="{1F6588A0-B362-462D-B62F-A352A838CAB9}" type="presParOf" srcId="{B6A9AC58-52C5-428A-AF61-914217EFD02B}" destId="{C1B5E7F6-8E69-491F-AC10-4156D3E3D0DD}" srcOrd="0" destOrd="0" presId="urn:microsoft.com/office/officeart/2005/8/layout/hierarchy1"/>
    <dgm:cxn modelId="{A4168B06-75D5-4D9F-AC04-2F1283E11F9E}" type="presParOf" srcId="{C1B5E7F6-8E69-491F-AC10-4156D3E3D0DD}" destId="{53ABDCBB-2B0C-41BB-8E96-64644B1DD84C}" srcOrd="0" destOrd="0" presId="urn:microsoft.com/office/officeart/2005/8/layout/hierarchy1"/>
    <dgm:cxn modelId="{946B01FB-3637-41A1-9DBE-C775C3FB87CB}" type="presParOf" srcId="{53ABDCBB-2B0C-41BB-8E96-64644B1DD84C}" destId="{C6B27A40-EDF3-463B-AF4A-1DC60EBDDD38}" srcOrd="0" destOrd="0" presId="urn:microsoft.com/office/officeart/2005/8/layout/hierarchy1"/>
    <dgm:cxn modelId="{D70F5688-4AC1-4B03-A487-6FEE738695C6}" type="presParOf" srcId="{53ABDCBB-2B0C-41BB-8E96-64644B1DD84C}" destId="{830E6231-96CD-441B-A6EC-5D9BBD850ACC}" srcOrd="1" destOrd="0" presId="urn:microsoft.com/office/officeart/2005/8/layout/hierarchy1"/>
    <dgm:cxn modelId="{62577929-AA84-40B8-BAD6-B503C4A8424C}" type="presParOf" srcId="{C1B5E7F6-8E69-491F-AC10-4156D3E3D0DD}" destId="{6422ACBB-1A32-4A59-BF31-0B68506DF073}" srcOrd="1" destOrd="0" presId="urn:microsoft.com/office/officeart/2005/8/layout/hierarchy1"/>
    <dgm:cxn modelId="{A7962409-993E-4526-B99C-E162C19D1C55}" type="presParOf" srcId="{B6A9AC58-52C5-428A-AF61-914217EFD02B}" destId="{05BD2856-12E1-4C20-9E3B-92F8DD288E52}" srcOrd="1" destOrd="0" presId="urn:microsoft.com/office/officeart/2005/8/layout/hierarchy1"/>
    <dgm:cxn modelId="{286710F1-8EFA-4EC1-84B0-EAEE84F20ACF}" type="presParOf" srcId="{05BD2856-12E1-4C20-9E3B-92F8DD288E52}" destId="{D4170067-0ADC-4689-A69C-58A3AE13AB6C}" srcOrd="0" destOrd="0" presId="urn:microsoft.com/office/officeart/2005/8/layout/hierarchy1"/>
    <dgm:cxn modelId="{77D915E0-1141-475A-8525-A4CC215EA817}" type="presParOf" srcId="{D4170067-0ADC-4689-A69C-58A3AE13AB6C}" destId="{9E39B5EF-CBC1-4FE6-A766-0C64A5120086}" srcOrd="0" destOrd="0" presId="urn:microsoft.com/office/officeart/2005/8/layout/hierarchy1"/>
    <dgm:cxn modelId="{F09F9BF4-6869-424A-946F-7E927EFC8E06}" type="presParOf" srcId="{D4170067-0ADC-4689-A69C-58A3AE13AB6C}" destId="{EBDD5483-827B-4DDB-9964-1F47843B8AFF}" srcOrd="1" destOrd="0" presId="urn:microsoft.com/office/officeart/2005/8/layout/hierarchy1"/>
    <dgm:cxn modelId="{22802BDF-5E85-4D98-935B-FFED998B991F}" type="presParOf" srcId="{05BD2856-12E1-4C20-9E3B-92F8DD288E52}" destId="{EC4BB365-DB8C-4BCB-BC59-B03DB7C63D27}" srcOrd="1" destOrd="0" presId="urn:microsoft.com/office/officeart/2005/8/layout/hierarchy1"/>
    <dgm:cxn modelId="{CFCBB3B3-A8A6-4B29-B016-2A459AE7CD19}" type="presParOf" srcId="{B6A9AC58-52C5-428A-AF61-914217EFD02B}" destId="{4AE15437-4A02-490C-A055-B15223BE4598}" srcOrd="2" destOrd="0" presId="urn:microsoft.com/office/officeart/2005/8/layout/hierarchy1"/>
    <dgm:cxn modelId="{2BE0795B-5D52-41A1-92E6-80D13F586DA5}" type="presParOf" srcId="{4AE15437-4A02-490C-A055-B15223BE4598}" destId="{D0069CBE-1341-4BDC-B35E-5AEADC260705}" srcOrd="0" destOrd="0" presId="urn:microsoft.com/office/officeart/2005/8/layout/hierarchy1"/>
    <dgm:cxn modelId="{DE116AF6-27C0-4D14-BCD1-52D41F515090}" type="presParOf" srcId="{D0069CBE-1341-4BDC-B35E-5AEADC260705}" destId="{48DF8CB4-45FC-46EA-BC1F-23393865193A}" srcOrd="0" destOrd="0" presId="urn:microsoft.com/office/officeart/2005/8/layout/hierarchy1"/>
    <dgm:cxn modelId="{7D02F490-96A7-4026-851F-079D3B86261F}" type="presParOf" srcId="{D0069CBE-1341-4BDC-B35E-5AEADC260705}" destId="{EC58C037-2F85-4E08-B02D-48204AA210CB}" srcOrd="1" destOrd="0" presId="urn:microsoft.com/office/officeart/2005/8/layout/hierarchy1"/>
    <dgm:cxn modelId="{5B0C13D8-7232-475A-9503-5A508894D7AE}" type="presParOf" srcId="{4AE15437-4A02-490C-A055-B15223BE4598}" destId="{D6DCED48-E0DE-4BEB-A2E9-1C83FEE79E83}" srcOrd="1" destOrd="0" presId="urn:microsoft.com/office/officeart/2005/8/layout/hierarchy1"/>
    <dgm:cxn modelId="{2CB780FE-2F61-4FFE-AF79-ED38E7EDC3F8}" type="presParOf" srcId="{B6A9AC58-52C5-428A-AF61-914217EFD02B}" destId="{7CB5147D-9D17-4667-9D68-2B096B55AE4D}" srcOrd="3" destOrd="0" presId="urn:microsoft.com/office/officeart/2005/8/layout/hierarchy1"/>
    <dgm:cxn modelId="{D2A6720A-06B6-452E-9FBA-6E0157D03889}" type="presParOf" srcId="{7CB5147D-9D17-4667-9D68-2B096B55AE4D}" destId="{8E68E579-5476-4F76-8DB9-E32623406793}" srcOrd="0" destOrd="0" presId="urn:microsoft.com/office/officeart/2005/8/layout/hierarchy1"/>
    <dgm:cxn modelId="{887A2073-39BC-47DE-A627-B65EC4AD0D51}" type="presParOf" srcId="{8E68E579-5476-4F76-8DB9-E32623406793}" destId="{A5BC75B6-CDE9-4145-989A-8882D55D8F5D}" srcOrd="0" destOrd="0" presId="urn:microsoft.com/office/officeart/2005/8/layout/hierarchy1"/>
    <dgm:cxn modelId="{1EEED4D5-81E5-4590-B9E0-8C8FF18157FB}" type="presParOf" srcId="{8E68E579-5476-4F76-8DB9-E32623406793}" destId="{4DF537FF-D198-47DD-BB4A-F56FD4EAA18B}" srcOrd="1" destOrd="0" presId="urn:microsoft.com/office/officeart/2005/8/layout/hierarchy1"/>
    <dgm:cxn modelId="{C29A4E2C-F25C-425F-A87D-F586D45DEF23}" type="presParOf" srcId="{7CB5147D-9D17-4667-9D68-2B096B55AE4D}" destId="{5651007B-1C03-42DF-8655-A137962474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FAB9FC-0741-4F96-A458-5D5F0509CCA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FDEB92C-7B2F-4E0C-B55C-87056F9E1004}">
      <dgm:prSet/>
      <dgm:spPr/>
      <dgm:t>
        <a:bodyPr/>
        <a:lstStyle/>
        <a:p>
          <a:r>
            <a:rPr lang="en-US"/>
            <a:t>Ary, D., Jacobs, L. C., Irvine, C. S. K., &amp; Walker, D. (2018). Introduction to Research in Education (10th ed.). Cengage Learning</a:t>
          </a:r>
        </a:p>
      </dgm:t>
    </dgm:pt>
    <dgm:pt modelId="{C7BED40F-BF7C-4CB8-BE41-589EC2FE4B97}" type="parTrans" cxnId="{B9A9F545-BF60-4092-99C8-A1CFBE6A6945}">
      <dgm:prSet/>
      <dgm:spPr/>
      <dgm:t>
        <a:bodyPr/>
        <a:lstStyle/>
        <a:p>
          <a:endParaRPr lang="en-US"/>
        </a:p>
      </dgm:t>
    </dgm:pt>
    <dgm:pt modelId="{59B9890D-987E-4514-9C53-650937940344}" type="sibTrans" cxnId="{B9A9F545-BF60-4092-99C8-A1CFBE6A6945}">
      <dgm:prSet/>
      <dgm:spPr/>
      <dgm:t>
        <a:bodyPr/>
        <a:lstStyle/>
        <a:p>
          <a:endParaRPr lang="en-US"/>
        </a:p>
      </dgm:t>
    </dgm:pt>
    <dgm:pt modelId="{E2463FD6-CFAF-40F9-B047-356FB7954217}">
      <dgm:prSet/>
      <dgm:spPr/>
      <dgm:t>
        <a:bodyPr/>
        <a:lstStyle/>
        <a:p>
          <a:r>
            <a:rPr lang="en-US"/>
            <a:t>Hamari, J. (2017). Do badges increase user activity? A field experiment on the effects of gamification. Computers in Human Behavior, 71, 469-478. https://doi.org/10.1016/j.chb.2015.03.036</a:t>
          </a:r>
        </a:p>
      </dgm:t>
    </dgm:pt>
    <dgm:pt modelId="{0B4032BA-6347-489F-B22C-6F05D7C1C568}" type="parTrans" cxnId="{28E86C53-4946-44FF-B417-D58407BEA65A}">
      <dgm:prSet/>
      <dgm:spPr/>
      <dgm:t>
        <a:bodyPr/>
        <a:lstStyle/>
        <a:p>
          <a:endParaRPr lang="en-US"/>
        </a:p>
      </dgm:t>
    </dgm:pt>
    <dgm:pt modelId="{6519A47C-E4DF-4214-BCB3-EB32EED5A12C}" type="sibTrans" cxnId="{28E86C53-4946-44FF-B417-D58407BEA65A}">
      <dgm:prSet/>
      <dgm:spPr/>
      <dgm:t>
        <a:bodyPr/>
        <a:lstStyle/>
        <a:p>
          <a:endParaRPr lang="en-US"/>
        </a:p>
      </dgm:t>
    </dgm:pt>
    <dgm:pt modelId="{4F0D4380-D9D8-4C1D-8F83-2A98D0A0624F}">
      <dgm:prSet/>
      <dgm:spPr/>
      <dgm:t>
        <a:bodyPr/>
        <a:lstStyle/>
        <a:p>
          <a:r>
            <a:rPr lang="en-US"/>
            <a:t>Hassan, M. A., Habiba, U., Majeed, F., &amp; Shoaib, M. (2021). Adaptive gamification in e-learning based on students' learning styles. Interactive Learning Environments, 29(4), 545-565. https://doi.org/10.1080/10494820.2019.1588745</a:t>
          </a:r>
        </a:p>
      </dgm:t>
    </dgm:pt>
    <dgm:pt modelId="{F1A42A88-ACD0-4C34-A91D-F363CC6A70E1}" type="parTrans" cxnId="{B4D1D9D2-D770-4B5C-A3E7-A8E5AA1759E7}">
      <dgm:prSet/>
      <dgm:spPr/>
      <dgm:t>
        <a:bodyPr/>
        <a:lstStyle/>
        <a:p>
          <a:endParaRPr lang="en-US"/>
        </a:p>
      </dgm:t>
    </dgm:pt>
    <dgm:pt modelId="{002444D0-A1AF-4FEE-B72C-FA9B28565B65}" type="sibTrans" cxnId="{B4D1D9D2-D770-4B5C-A3E7-A8E5AA1759E7}">
      <dgm:prSet/>
      <dgm:spPr/>
      <dgm:t>
        <a:bodyPr/>
        <a:lstStyle/>
        <a:p>
          <a:endParaRPr lang="en-US"/>
        </a:p>
      </dgm:t>
    </dgm:pt>
    <dgm:pt modelId="{397515C6-93A6-4522-8A1D-5160054B0155}">
      <dgm:prSet/>
      <dgm:spPr/>
      <dgm:t>
        <a:bodyPr/>
        <a:lstStyle/>
        <a:p>
          <a:r>
            <a:rPr lang="en-US"/>
            <a:t>Kocadere, S. A., &amp; Caglar, S. (2018). Gamification from player type perspective: A case study. Educational Technology &amp; Society, 21(3), 12-22.</a:t>
          </a:r>
        </a:p>
      </dgm:t>
    </dgm:pt>
    <dgm:pt modelId="{9779DA14-9AB4-4135-A818-0BD652DF0586}" type="parTrans" cxnId="{2DF6E457-AAF2-4D1C-B6D9-1085F964C057}">
      <dgm:prSet/>
      <dgm:spPr/>
      <dgm:t>
        <a:bodyPr/>
        <a:lstStyle/>
        <a:p>
          <a:endParaRPr lang="en-US"/>
        </a:p>
      </dgm:t>
    </dgm:pt>
    <dgm:pt modelId="{46DB8C6C-357E-44A9-9127-B018042BF7CF}" type="sibTrans" cxnId="{2DF6E457-AAF2-4D1C-B6D9-1085F964C057}">
      <dgm:prSet/>
      <dgm:spPr/>
      <dgm:t>
        <a:bodyPr/>
        <a:lstStyle/>
        <a:p>
          <a:endParaRPr lang="en-US"/>
        </a:p>
      </dgm:t>
    </dgm:pt>
    <dgm:pt modelId="{417E89F4-A2BD-45C5-971F-7C2CB511E213}">
      <dgm:prSet/>
      <dgm:spPr/>
      <dgm:t>
        <a:bodyPr/>
        <a:lstStyle/>
        <a:p>
          <a:r>
            <a:rPr lang="en-US"/>
            <a:t>Landers, R. N. (2019). Gamification Misunderstood: How Badly Executed and Rhetorical Gamification Obscures Its Transformative Potential. Journal of Management Inquiry, 28(2), 137–140. https://doi-org.ezproxy.liberty.edu/10.1177/1056492618790913</a:t>
          </a:r>
        </a:p>
      </dgm:t>
    </dgm:pt>
    <dgm:pt modelId="{24442BD5-3CE8-4E0B-849C-F84965C48E76}" type="parTrans" cxnId="{85A0B067-C76F-4D8B-A9F3-5CAD4DD44DB7}">
      <dgm:prSet/>
      <dgm:spPr/>
      <dgm:t>
        <a:bodyPr/>
        <a:lstStyle/>
        <a:p>
          <a:endParaRPr lang="en-US"/>
        </a:p>
      </dgm:t>
    </dgm:pt>
    <dgm:pt modelId="{6ADD2578-1346-4860-8A98-8BDB2DD8D175}" type="sibTrans" cxnId="{85A0B067-C76F-4D8B-A9F3-5CAD4DD44DB7}">
      <dgm:prSet/>
      <dgm:spPr/>
      <dgm:t>
        <a:bodyPr/>
        <a:lstStyle/>
        <a:p>
          <a:endParaRPr lang="en-US"/>
        </a:p>
      </dgm:t>
    </dgm:pt>
    <dgm:pt modelId="{BA435FC5-092E-47D3-8DC6-473EEB633443}" type="pres">
      <dgm:prSet presAssocID="{D7FAB9FC-0741-4F96-A458-5D5F0509CCAB}" presName="linear" presStyleCnt="0">
        <dgm:presLayoutVars>
          <dgm:animLvl val="lvl"/>
          <dgm:resizeHandles val="exact"/>
        </dgm:presLayoutVars>
      </dgm:prSet>
      <dgm:spPr/>
    </dgm:pt>
    <dgm:pt modelId="{99C26AAD-366D-4B7D-A6C4-40174552D10D}" type="pres">
      <dgm:prSet presAssocID="{FFDEB92C-7B2F-4E0C-B55C-87056F9E1004}" presName="parentText" presStyleLbl="node1" presStyleIdx="0" presStyleCnt="5">
        <dgm:presLayoutVars>
          <dgm:chMax val="0"/>
          <dgm:bulletEnabled val="1"/>
        </dgm:presLayoutVars>
      </dgm:prSet>
      <dgm:spPr/>
    </dgm:pt>
    <dgm:pt modelId="{FA57BB13-949D-43AA-85C5-7635AED289E7}" type="pres">
      <dgm:prSet presAssocID="{59B9890D-987E-4514-9C53-650937940344}" presName="spacer" presStyleCnt="0"/>
      <dgm:spPr/>
    </dgm:pt>
    <dgm:pt modelId="{A1369261-D3CC-4388-A85F-1EAECD2C2AC2}" type="pres">
      <dgm:prSet presAssocID="{E2463FD6-CFAF-40F9-B047-356FB7954217}" presName="parentText" presStyleLbl="node1" presStyleIdx="1" presStyleCnt="5">
        <dgm:presLayoutVars>
          <dgm:chMax val="0"/>
          <dgm:bulletEnabled val="1"/>
        </dgm:presLayoutVars>
      </dgm:prSet>
      <dgm:spPr/>
    </dgm:pt>
    <dgm:pt modelId="{77914763-9A6C-4048-9499-A84D3A03DCBC}" type="pres">
      <dgm:prSet presAssocID="{6519A47C-E4DF-4214-BCB3-EB32EED5A12C}" presName="spacer" presStyleCnt="0"/>
      <dgm:spPr/>
    </dgm:pt>
    <dgm:pt modelId="{05BC549E-31E4-427A-928B-FF0B5AB66E73}" type="pres">
      <dgm:prSet presAssocID="{4F0D4380-D9D8-4C1D-8F83-2A98D0A0624F}" presName="parentText" presStyleLbl="node1" presStyleIdx="2" presStyleCnt="5">
        <dgm:presLayoutVars>
          <dgm:chMax val="0"/>
          <dgm:bulletEnabled val="1"/>
        </dgm:presLayoutVars>
      </dgm:prSet>
      <dgm:spPr/>
    </dgm:pt>
    <dgm:pt modelId="{FD9FA2E5-A6CC-428A-8CB5-E6DDF432AEC8}" type="pres">
      <dgm:prSet presAssocID="{002444D0-A1AF-4FEE-B72C-FA9B28565B65}" presName="spacer" presStyleCnt="0"/>
      <dgm:spPr/>
    </dgm:pt>
    <dgm:pt modelId="{798175A0-DDD7-4D43-AAC3-780ED774E4C9}" type="pres">
      <dgm:prSet presAssocID="{397515C6-93A6-4522-8A1D-5160054B0155}" presName="parentText" presStyleLbl="node1" presStyleIdx="3" presStyleCnt="5">
        <dgm:presLayoutVars>
          <dgm:chMax val="0"/>
          <dgm:bulletEnabled val="1"/>
        </dgm:presLayoutVars>
      </dgm:prSet>
      <dgm:spPr/>
    </dgm:pt>
    <dgm:pt modelId="{85C22BDE-1CD3-4E4A-AF1C-4539CBB08FF1}" type="pres">
      <dgm:prSet presAssocID="{46DB8C6C-357E-44A9-9127-B018042BF7CF}" presName="spacer" presStyleCnt="0"/>
      <dgm:spPr/>
    </dgm:pt>
    <dgm:pt modelId="{84A96220-1721-4AAA-B561-2D10E7C2570B}" type="pres">
      <dgm:prSet presAssocID="{417E89F4-A2BD-45C5-971F-7C2CB511E213}" presName="parentText" presStyleLbl="node1" presStyleIdx="4" presStyleCnt="5">
        <dgm:presLayoutVars>
          <dgm:chMax val="0"/>
          <dgm:bulletEnabled val="1"/>
        </dgm:presLayoutVars>
      </dgm:prSet>
      <dgm:spPr/>
    </dgm:pt>
  </dgm:ptLst>
  <dgm:cxnLst>
    <dgm:cxn modelId="{DC317A06-9333-4A42-9809-F51C77C8925F}" type="presOf" srcId="{E2463FD6-CFAF-40F9-B047-356FB7954217}" destId="{A1369261-D3CC-4388-A85F-1EAECD2C2AC2}" srcOrd="0" destOrd="0" presId="urn:microsoft.com/office/officeart/2005/8/layout/vList2"/>
    <dgm:cxn modelId="{59B74D63-66EA-432A-BB7D-1F5FDDBF8D63}" type="presOf" srcId="{4F0D4380-D9D8-4C1D-8F83-2A98D0A0624F}" destId="{05BC549E-31E4-427A-928B-FF0B5AB66E73}" srcOrd="0" destOrd="0" presId="urn:microsoft.com/office/officeart/2005/8/layout/vList2"/>
    <dgm:cxn modelId="{B9A9F545-BF60-4092-99C8-A1CFBE6A6945}" srcId="{D7FAB9FC-0741-4F96-A458-5D5F0509CCAB}" destId="{FFDEB92C-7B2F-4E0C-B55C-87056F9E1004}" srcOrd="0" destOrd="0" parTransId="{C7BED40F-BF7C-4CB8-BE41-589EC2FE4B97}" sibTransId="{59B9890D-987E-4514-9C53-650937940344}"/>
    <dgm:cxn modelId="{85A0B067-C76F-4D8B-A9F3-5CAD4DD44DB7}" srcId="{D7FAB9FC-0741-4F96-A458-5D5F0509CCAB}" destId="{417E89F4-A2BD-45C5-971F-7C2CB511E213}" srcOrd="4" destOrd="0" parTransId="{24442BD5-3CE8-4E0B-849C-F84965C48E76}" sibTransId="{6ADD2578-1346-4860-8A98-8BDB2DD8D175}"/>
    <dgm:cxn modelId="{28E86C53-4946-44FF-B417-D58407BEA65A}" srcId="{D7FAB9FC-0741-4F96-A458-5D5F0509CCAB}" destId="{E2463FD6-CFAF-40F9-B047-356FB7954217}" srcOrd="1" destOrd="0" parTransId="{0B4032BA-6347-489F-B22C-6F05D7C1C568}" sibTransId="{6519A47C-E4DF-4214-BCB3-EB32EED5A12C}"/>
    <dgm:cxn modelId="{2DF6E457-AAF2-4D1C-B6D9-1085F964C057}" srcId="{D7FAB9FC-0741-4F96-A458-5D5F0509CCAB}" destId="{397515C6-93A6-4522-8A1D-5160054B0155}" srcOrd="3" destOrd="0" parTransId="{9779DA14-9AB4-4135-A818-0BD652DF0586}" sibTransId="{46DB8C6C-357E-44A9-9127-B018042BF7CF}"/>
    <dgm:cxn modelId="{180B4F7A-2B81-4A3C-A950-EF5ABC37ECC5}" type="presOf" srcId="{397515C6-93A6-4522-8A1D-5160054B0155}" destId="{798175A0-DDD7-4D43-AAC3-780ED774E4C9}" srcOrd="0" destOrd="0" presId="urn:microsoft.com/office/officeart/2005/8/layout/vList2"/>
    <dgm:cxn modelId="{9371E4AA-7FEA-4343-9AEA-DA3F11924C02}" type="presOf" srcId="{D7FAB9FC-0741-4F96-A458-5D5F0509CCAB}" destId="{BA435FC5-092E-47D3-8DC6-473EEB633443}" srcOrd="0" destOrd="0" presId="urn:microsoft.com/office/officeart/2005/8/layout/vList2"/>
    <dgm:cxn modelId="{B4D1D9D2-D770-4B5C-A3E7-A8E5AA1759E7}" srcId="{D7FAB9FC-0741-4F96-A458-5D5F0509CCAB}" destId="{4F0D4380-D9D8-4C1D-8F83-2A98D0A0624F}" srcOrd="2" destOrd="0" parTransId="{F1A42A88-ACD0-4C34-A91D-F363CC6A70E1}" sibTransId="{002444D0-A1AF-4FEE-B72C-FA9B28565B65}"/>
    <dgm:cxn modelId="{8A4A27E2-B7A6-42E8-B448-34ACADB5EE85}" type="presOf" srcId="{FFDEB92C-7B2F-4E0C-B55C-87056F9E1004}" destId="{99C26AAD-366D-4B7D-A6C4-40174552D10D}" srcOrd="0" destOrd="0" presId="urn:microsoft.com/office/officeart/2005/8/layout/vList2"/>
    <dgm:cxn modelId="{79BC6CF8-7CC7-4B3F-B06A-B2E60143360A}" type="presOf" srcId="{417E89F4-A2BD-45C5-971F-7C2CB511E213}" destId="{84A96220-1721-4AAA-B561-2D10E7C2570B}" srcOrd="0" destOrd="0" presId="urn:microsoft.com/office/officeart/2005/8/layout/vList2"/>
    <dgm:cxn modelId="{8F9EF8BE-8AC9-4F7D-9145-2C9A6D2AA8E4}" type="presParOf" srcId="{BA435FC5-092E-47D3-8DC6-473EEB633443}" destId="{99C26AAD-366D-4B7D-A6C4-40174552D10D}" srcOrd="0" destOrd="0" presId="urn:microsoft.com/office/officeart/2005/8/layout/vList2"/>
    <dgm:cxn modelId="{6C85D5ED-A2D0-4638-9528-505EE03F488F}" type="presParOf" srcId="{BA435FC5-092E-47D3-8DC6-473EEB633443}" destId="{FA57BB13-949D-43AA-85C5-7635AED289E7}" srcOrd="1" destOrd="0" presId="urn:microsoft.com/office/officeart/2005/8/layout/vList2"/>
    <dgm:cxn modelId="{B63C52B8-BB3A-451C-ADF6-AE7656051AF4}" type="presParOf" srcId="{BA435FC5-092E-47D3-8DC6-473EEB633443}" destId="{A1369261-D3CC-4388-A85F-1EAECD2C2AC2}" srcOrd="2" destOrd="0" presId="urn:microsoft.com/office/officeart/2005/8/layout/vList2"/>
    <dgm:cxn modelId="{EB5467D1-B0DC-423D-8D4F-1628C19A34FF}" type="presParOf" srcId="{BA435FC5-092E-47D3-8DC6-473EEB633443}" destId="{77914763-9A6C-4048-9499-A84D3A03DCBC}" srcOrd="3" destOrd="0" presId="urn:microsoft.com/office/officeart/2005/8/layout/vList2"/>
    <dgm:cxn modelId="{D7CDFCF1-D148-4F38-AE68-D36D4868EB9C}" type="presParOf" srcId="{BA435FC5-092E-47D3-8DC6-473EEB633443}" destId="{05BC549E-31E4-427A-928B-FF0B5AB66E73}" srcOrd="4" destOrd="0" presId="urn:microsoft.com/office/officeart/2005/8/layout/vList2"/>
    <dgm:cxn modelId="{0F2C3E01-DB58-47B6-939A-D39BC86D34F5}" type="presParOf" srcId="{BA435FC5-092E-47D3-8DC6-473EEB633443}" destId="{FD9FA2E5-A6CC-428A-8CB5-E6DDF432AEC8}" srcOrd="5" destOrd="0" presId="urn:microsoft.com/office/officeart/2005/8/layout/vList2"/>
    <dgm:cxn modelId="{3AB97322-66A3-4D23-A79E-8E065EBC5E9B}" type="presParOf" srcId="{BA435FC5-092E-47D3-8DC6-473EEB633443}" destId="{798175A0-DDD7-4D43-AAC3-780ED774E4C9}" srcOrd="6" destOrd="0" presId="urn:microsoft.com/office/officeart/2005/8/layout/vList2"/>
    <dgm:cxn modelId="{92E8BC56-0928-487B-8554-6AA16970A665}" type="presParOf" srcId="{BA435FC5-092E-47D3-8DC6-473EEB633443}" destId="{85C22BDE-1CD3-4E4A-AF1C-4539CBB08FF1}" srcOrd="7" destOrd="0" presId="urn:microsoft.com/office/officeart/2005/8/layout/vList2"/>
    <dgm:cxn modelId="{E91A5090-D621-42F0-B01B-78F1D78FB326}" type="presParOf" srcId="{BA435FC5-092E-47D3-8DC6-473EEB633443}" destId="{84A96220-1721-4AAA-B561-2D10E7C2570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B0344E-41B0-45CE-A179-E9FE31A4D1B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0B7D963-BE99-4730-A24A-90A20C9337F5}">
      <dgm:prSet/>
      <dgm:spPr/>
      <dgm:t>
        <a:bodyPr/>
        <a:lstStyle/>
        <a:p>
          <a:r>
            <a:rPr lang="en-US"/>
            <a:t>Mullins, J. K., &amp; Sabherwal, R. (2020). Gamification: A cognitive-emotional view. Journal of Business Research, 106, 304-314. https://doi.org/10.1016/j.jbusres.2018.09.023</a:t>
          </a:r>
        </a:p>
      </dgm:t>
    </dgm:pt>
    <dgm:pt modelId="{5B2DC69A-4754-41E4-B583-1FA67E3AC8AC}" type="parTrans" cxnId="{3285884C-A5E9-43B4-A59E-6BEEC9774F73}">
      <dgm:prSet/>
      <dgm:spPr/>
      <dgm:t>
        <a:bodyPr/>
        <a:lstStyle/>
        <a:p>
          <a:endParaRPr lang="en-US"/>
        </a:p>
      </dgm:t>
    </dgm:pt>
    <dgm:pt modelId="{3024ED2C-FD60-4C4A-91C7-8A4D3FF8861E}" type="sibTrans" cxnId="{3285884C-A5E9-43B4-A59E-6BEEC9774F73}">
      <dgm:prSet/>
      <dgm:spPr/>
      <dgm:t>
        <a:bodyPr/>
        <a:lstStyle/>
        <a:p>
          <a:endParaRPr lang="en-US"/>
        </a:p>
      </dgm:t>
    </dgm:pt>
    <dgm:pt modelId="{8592170A-5E48-450C-9319-A838B690CC54}">
      <dgm:prSet/>
      <dgm:spPr/>
      <dgm:t>
        <a:bodyPr/>
        <a:lstStyle/>
        <a:p>
          <a:r>
            <a:rPr lang="en-US"/>
            <a:t>Nacke, L. E., &amp; Deterding, S. (2017). The maturing of gamification research. Computers in Human Behavior, 71, 450-454. https://doi.org/10.1016/j.chb.2016.11.062Oliveira, W. (2020). Tailored gamification to educational technologies. Springer. </a:t>
          </a:r>
        </a:p>
      </dgm:t>
    </dgm:pt>
    <dgm:pt modelId="{6860743A-16E2-43B6-8B25-08A06F315B12}" type="parTrans" cxnId="{3573DC7E-1FBA-4232-A2EE-9E92B23FA422}">
      <dgm:prSet/>
      <dgm:spPr/>
      <dgm:t>
        <a:bodyPr/>
        <a:lstStyle/>
        <a:p>
          <a:endParaRPr lang="en-US"/>
        </a:p>
      </dgm:t>
    </dgm:pt>
    <dgm:pt modelId="{E311C239-D23D-46EC-9B45-9E805B81213B}" type="sibTrans" cxnId="{3573DC7E-1FBA-4232-A2EE-9E92B23FA422}">
      <dgm:prSet/>
      <dgm:spPr/>
      <dgm:t>
        <a:bodyPr/>
        <a:lstStyle/>
        <a:p>
          <a:endParaRPr lang="en-US"/>
        </a:p>
      </dgm:t>
    </dgm:pt>
    <dgm:pt modelId="{06DC8E75-5C59-4854-BDAA-207F26291FF3}">
      <dgm:prSet/>
      <dgm:spPr/>
      <dgm:t>
        <a:bodyPr/>
        <a:lstStyle/>
        <a:p>
          <a:r>
            <a:rPr lang="en-US"/>
            <a:t>Rapp, A., Hopfgartner, F., Hamari, J., Linehan, C., &amp; Cena, F. (2019). Strengthening gamification studies: Current trends and future opportunities of gamification research. International Journal of Human-Computer Studies, 127, 1-6. https://doi.org/10.1016/j.ijhcs.2018.11.007</a:t>
          </a:r>
        </a:p>
      </dgm:t>
    </dgm:pt>
    <dgm:pt modelId="{CF1AA1BC-A96D-4107-82CC-9B3762A19570}" type="parTrans" cxnId="{8B8E9D27-B2E7-41DB-ACF9-1C2D37C8C3FC}">
      <dgm:prSet/>
      <dgm:spPr/>
      <dgm:t>
        <a:bodyPr/>
        <a:lstStyle/>
        <a:p>
          <a:endParaRPr lang="en-US"/>
        </a:p>
      </dgm:t>
    </dgm:pt>
    <dgm:pt modelId="{89D3A510-02D0-438A-BCB3-3A55F1802C56}" type="sibTrans" cxnId="{8B8E9D27-B2E7-41DB-ACF9-1C2D37C8C3FC}">
      <dgm:prSet/>
      <dgm:spPr/>
      <dgm:t>
        <a:bodyPr/>
        <a:lstStyle/>
        <a:p>
          <a:endParaRPr lang="en-US"/>
        </a:p>
      </dgm:t>
    </dgm:pt>
    <dgm:pt modelId="{CF712003-35BE-40DB-8E67-5B005B301CE0}">
      <dgm:prSet/>
      <dgm:spPr/>
      <dgm:t>
        <a:bodyPr/>
        <a:lstStyle/>
        <a:p>
          <a:r>
            <a:rPr lang="en-US"/>
            <a:t>Sailer, M., &amp; Lisa, H. (2020). The Gamification of Learning: a Meta-analysis. Educational Psychology Review, 32(1), 77-112. http://dx.doi.org.ezproxy.liberty.edu/10.1007/s10648-019-09498-w</a:t>
          </a:r>
        </a:p>
      </dgm:t>
    </dgm:pt>
    <dgm:pt modelId="{1C8522CA-5DB6-47E0-BF78-22C44444D994}" type="parTrans" cxnId="{72C5ABA6-BEAB-476F-9225-F7541A032FC3}">
      <dgm:prSet/>
      <dgm:spPr/>
      <dgm:t>
        <a:bodyPr/>
        <a:lstStyle/>
        <a:p>
          <a:endParaRPr lang="en-US"/>
        </a:p>
      </dgm:t>
    </dgm:pt>
    <dgm:pt modelId="{71C86C36-1146-4BE4-8B0F-D10AE9C836F8}" type="sibTrans" cxnId="{72C5ABA6-BEAB-476F-9225-F7541A032FC3}">
      <dgm:prSet/>
      <dgm:spPr/>
      <dgm:t>
        <a:bodyPr/>
        <a:lstStyle/>
        <a:p>
          <a:endParaRPr lang="en-US"/>
        </a:p>
      </dgm:t>
    </dgm:pt>
    <dgm:pt modelId="{1317B89A-7D12-48C0-9EB9-243815C89144}">
      <dgm:prSet/>
      <dgm:spPr/>
      <dgm:t>
        <a:bodyPr/>
        <a:lstStyle/>
        <a:p>
          <a:r>
            <a:rPr lang="en-US"/>
            <a:t>Vesa, M., &amp; Harviainen, J. T. (2019). Gamification: Concepts, consequences, and critiques. Journal of Management Inquiry, 28(2), 128–130. https://doi.org/10.1177/1056492618790911</a:t>
          </a:r>
        </a:p>
      </dgm:t>
    </dgm:pt>
    <dgm:pt modelId="{83B95D5D-EF71-4F43-8758-F2AE70CF901B}" type="parTrans" cxnId="{D3457374-06C9-4FEE-8261-A95C69B5724B}">
      <dgm:prSet/>
      <dgm:spPr/>
      <dgm:t>
        <a:bodyPr/>
        <a:lstStyle/>
        <a:p>
          <a:endParaRPr lang="en-US"/>
        </a:p>
      </dgm:t>
    </dgm:pt>
    <dgm:pt modelId="{46EB3E6A-C2D1-4908-9105-32CA95DE25EE}" type="sibTrans" cxnId="{D3457374-06C9-4FEE-8261-A95C69B5724B}">
      <dgm:prSet/>
      <dgm:spPr/>
      <dgm:t>
        <a:bodyPr/>
        <a:lstStyle/>
        <a:p>
          <a:endParaRPr lang="en-US"/>
        </a:p>
      </dgm:t>
    </dgm:pt>
    <dgm:pt modelId="{FD063877-5F79-44E1-B05E-6EF6A9EECA34}" type="pres">
      <dgm:prSet presAssocID="{D1B0344E-41B0-45CE-A179-E9FE31A4D1B7}" presName="linear" presStyleCnt="0">
        <dgm:presLayoutVars>
          <dgm:animLvl val="lvl"/>
          <dgm:resizeHandles val="exact"/>
        </dgm:presLayoutVars>
      </dgm:prSet>
      <dgm:spPr/>
    </dgm:pt>
    <dgm:pt modelId="{44BE0BA6-6EA9-469F-8EBE-1C65CB5841E7}" type="pres">
      <dgm:prSet presAssocID="{E0B7D963-BE99-4730-A24A-90A20C9337F5}" presName="parentText" presStyleLbl="node1" presStyleIdx="0" presStyleCnt="5">
        <dgm:presLayoutVars>
          <dgm:chMax val="0"/>
          <dgm:bulletEnabled val="1"/>
        </dgm:presLayoutVars>
      </dgm:prSet>
      <dgm:spPr/>
    </dgm:pt>
    <dgm:pt modelId="{F072A8AA-157D-4DB6-9624-FC8E876136A7}" type="pres">
      <dgm:prSet presAssocID="{3024ED2C-FD60-4C4A-91C7-8A4D3FF8861E}" presName="spacer" presStyleCnt="0"/>
      <dgm:spPr/>
    </dgm:pt>
    <dgm:pt modelId="{5BE11F08-D999-4BEA-B73D-AE651609944F}" type="pres">
      <dgm:prSet presAssocID="{8592170A-5E48-450C-9319-A838B690CC54}" presName="parentText" presStyleLbl="node1" presStyleIdx="1" presStyleCnt="5">
        <dgm:presLayoutVars>
          <dgm:chMax val="0"/>
          <dgm:bulletEnabled val="1"/>
        </dgm:presLayoutVars>
      </dgm:prSet>
      <dgm:spPr/>
    </dgm:pt>
    <dgm:pt modelId="{D2ADDF70-8211-4BF8-8908-493E01DE8412}" type="pres">
      <dgm:prSet presAssocID="{E311C239-D23D-46EC-9B45-9E805B81213B}" presName="spacer" presStyleCnt="0"/>
      <dgm:spPr/>
    </dgm:pt>
    <dgm:pt modelId="{9B3E6E89-BA15-44B2-8F12-84C4332DB9A2}" type="pres">
      <dgm:prSet presAssocID="{06DC8E75-5C59-4854-BDAA-207F26291FF3}" presName="parentText" presStyleLbl="node1" presStyleIdx="2" presStyleCnt="5">
        <dgm:presLayoutVars>
          <dgm:chMax val="0"/>
          <dgm:bulletEnabled val="1"/>
        </dgm:presLayoutVars>
      </dgm:prSet>
      <dgm:spPr/>
    </dgm:pt>
    <dgm:pt modelId="{84134687-89F0-41E3-B1DB-49379FE2E086}" type="pres">
      <dgm:prSet presAssocID="{89D3A510-02D0-438A-BCB3-3A55F1802C56}" presName="spacer" presStyleCnt="0"/>
      <dgm:spPr/>
    </dgm:pt>
    <dgm:pt modelId="{213A29FD-CE23-4BAE-82BA-C0F648F32556}" type="pres">
      <dgm:prSet presAssocID="{CF712003-35BE-40DB-8E67-5B005B301CE0}" presName="parentText" presStyleLbl="node1" presStyleIdx="3" presStyleCnt="5">
        <dgm:presLayoutVars>
          <dgm:chMax val="0"/>
          <dgm:bulletEnabled val="1"/>
        </dgm:presLayoutVars>
      </dgm:prSet>
      <dgm:spPr/>
    </dgm:pt>
    <dgm:pt modelId="{4034F459-DFD6-4D8E-AAE9-7E8F1A6E2E0A}" type="pres">
      <dgm:prSet presAssocID="{71C86C36-1146-4BE4-8B0F-D10AE9C836F8}" presName="spacer" presStyleCnt="0"/>
      <dgm:spPr/>
    </dgm:pt>
    <dgm:pt modelId="{2DD1CB98-15BA-4AE2-BCDF-4A9E276CCFC3}" type="pres">
      <dgm:prSet presAssocID="{1317B89A-7D12-48C0-9EB9-243815C89144}" presName="parentText" presStyleLbl="node1" presStyleIdx="4" presStyleCnt="5">
        <dgm:presLayoutVars>
          <dgm:chMax val="0"/>
          <dgm:bulletEnabled val="1"/>
        </dgm:presLayoutVars>
      </dgm:prSet>
      <dgm:spPr/>
    </dgm:pt>
  </dgm:ptLst>
  <dgm:cxnLst>
    <dgm:cxn modelId="{B5046927-4C51-402F-838D-2151D2415664}" type="presOf" srcId="{E0B7D963-BE99-4730-A24A-90A20C9337F5}" destId="{44BE0BA6-6EA9-469F-8EBE-1C65CB5841E7}" srcOrd="0" destOrd="0" presId="urn:microsoft.com/office/officeart/2005/8/layout/vList2"/>
    <dgm:cxn modelId="{8B8E9D27-B2E7-41DB-ACF9-1C2D37C8C3FC}" srcId="{D1B0344E-41B0-45CE-A179-E9FE31A4D1B7}" destId="{06DC8E75-5C59-4854-BDAA-207F26291FF3}" srcOrd="2" destOrd="0" parTransId="{CF1AA1BC-A96D-4107-82CC-9B3762A19570}" sibTransId="{89D3A510-02D0-438A-BCB3-3A55F1802C56}"/>
    <dgm:cxn modelId="{3343C528-EB38-4B3F-A53F-AB6CF0F92CC4}" type="presOf" srcId="{8592170A-5E48-450C-9319-A838B690CC54}" destId="{5BE11F08-D999-4BEA-B73D-AE651609944F}" srcOrd="0" destOrd="0" presId="urn:microsoft.com/office/officeart/2005/8/layout/vList2"/>
    <dgm:cxn modelId="{3285884C-A5E9-43B4-A59E-6BEEC9774F73}" srcId="{D1B0344E-41B0-45CE-A179-E9FE31A4D1B7}" destId="{E0B7D963-BE99-4730-A24A-90A20C9337F5}" srcOrd="0" destOrd="0" parTransId="{5B2DC69A-4754-41E4-B583-1FA67E3AC8AC}" sibTransId="{3024ED2C-FD60-4C4A-91C7-8A4D3FF8861E}"/>
    <dgm:cxn modelId="{D3457374-06C9-4FEE-8261-A95C69B5724B}" srcId="{D1B0344E-41B0-45CE-A179-E9FE31A4D1B7}" destId="{1317B89A-7D12-48C0-9EB9-243815C89144}" srcOrd="4" destOrd="0" parTransId="{83B95D5D-EF71-4F43-8758-F2AE70CF901B}" sibTransId="{46EB3E6A-C2D1-4908-9105-32CA95DE25EE}"/>
    <dgm:cxn modelId="{660EDF7A-6AC6-4B27-B60E-11F9C2510532}" type="presOf" srcId="{1317B89A-7D12-48C0-9EB9-243815C89144}" destId="{2DD1CB98-15BA-4AE2-BCDF-4A9E276CCFC3}" srcOrd="0" destOrd="0" presId="urn:microsoft.com/office/officeart/2005/8/layout/vList2"/>
    <dgm:cxn modelId="{7D1DD07E-D65E-4445-8DD0-166AD14D3577}" type="presOf" srcId="{CF712003-35BE-40DB-8E67-5B005B301CE0}" destId="{213A29FD-CE23-4BAE-82BA-C0F648F32556}" srcOrd="0" destOrd="0" presId="urn:microsoft.com/office/officeart/2005/8/layout/vList2"/>
    <dgm:cxn modelId="{3573DC7E-1FBA-4232-A2EE-9E92B23FA422}" srcId="{D1B0344E-41B0-45CE-A179-E9FE31A4D1B7}" destId="{8592170A-5E48-450C-9319-A838B690CC54}" srcOrd="1" destOrd="0" parTransId="{6860743A-16E2-43B6-8B25-08A06F315B12}" sibTransId="{E311C239-D23D-46EC-9B45-9E805B81213B}"/>
    <dgm:cxn modelId="{72C5ABA6-BEAB-476F-9225-F7541A032FC3}" srcId="{D1B0344E-41B0-45CE-A179-E9FE31A4D1B7}" destId="{CF712003-35BE-40DB-8E67-5B005B301CE0}" srcOrd="3" destOrd="0" parTransId="{1C8522CA-5DB6-47E0-BF78-22C44444D994}" sibTransId="{71C86C36-1146-4BE4-8B0F-D10AE9C836F8}"/>
    <dgm:cxn modelId="{00F435DA-5C8B-41A5-A7DA-56268B0EB079}" type="presOf" srcId="{D1B0344E-41B0-45CE-A179-E9FE31A4D1B7}" destId="{FD063877-5F79-44E1-B05E-6EF6A9EECA34}" srcOrd="0" destOrd="0" presId="urn:microsoft.com/office/officeart/2005/8/layout/vList2"/>
    <dgm:cxn modelId="{0F6642E7-EB7A-411D-A671-13FE2FA1A2A2}" type="presOf" srcId="{06DC8E75-5C59-4854-BDAA-207F26291FF3}" destId="{9B3E6E89-BA15-44B2-8F12-84C4332DB9A2}" srcOrd="0" destOrd="0" presId="urn:microsoft.com/office/officeart/2005/8/layout/vList2"/>
    <dgm:cxn modelId="{57E5A5E8-D71A-469A-B445-FD169F2DF18E}" type="presParOf" srcId="{FD063877-5F79-44E1-B05E-6EF6A9EECA34}" destId="{44BE0BA6-6EA9-469F-8EBE-1C65CB5841E7}" srcOrd="0" destOrd="0" presId="urn:microsoft.com/office/officeart/2005/8/layout/vList2"/>
    <dgm:cxn modelId="{034EB768-29D7-4C5F-84FA-9DF7973F7AE5}" type="presParOf" srcId="{FD063877-5F79-44E1-B05E-6EF6A9EECA34}" destId="{F072A8AA-157D-4DB6-9624-FC8E876136A7}" srcOrd="1" destOrd="0" presId="urn:microsoft.com/office/officeart/2005/8/layout/vList2"/>
    <dgm:cxn modelId="{392E52B7-C17A-4590-A531-A092F5E5BD82}" type="presParOf" srcId="{FD063877-5F79-44E1-B05E-6EF6A9EECA34}" destId="{5BE11F08-D999-4BEA-B73D-AE651609944F}" srcOrd="2" destOrd="0" presId="urn:microsoft.com/office/officeart/2005/8/layout/vList2"/>
    <dgm:cxn modelId="{0BD57B72-AD13-4B79-A25B-B4045B24E713}" type="presParOf" srcId="{FD063877-5F79-44E1-B05E-6EF6A9EECA34}" destId="{D2ADDF70-8211-4BF8-8908-493E01DE8412}" srcOrd="3" destOrd="0" presId="urn:microsoft.com/office/officeart/2005/8/layout/vList2"/>
    <dgm:cxn modelId="{C5402D32-9223-41D0-AF0D-1CCEF99760EF}" type="presParOf" srcId="{FD063877-5F79-44E1-B05E-6EF6A9EECA34}" destId="{9B3E6E89-BA15-44B2-8F12-84C4332DB9A2}" srcOrd="4" destOrd="0" presId="urn:microsoft.com/office/officeart/2005/8/layout/vList2"/>
    <dgm:cxn modelId="{C77F1335-28D1-4813-9D29-B49E748F467C}" type="presParOf" srcId="{FD063877-5F79-44E1-B05E-6EF6A9EECA34}" destId="{84134687-89F0-41E3-B1DB-49379FE2E086}" srcOrd="5" destOrd="0" presId="urn:microsoft.com/office/officeart/2005/8/layout/vList2"/>
    <dgm:cxn modelId="{A275FC12-1E70-45B5-B3F6-5C83FDA308C0}" type="presParOf" srcId="{FD063877-5F79-44E1-B05E-6EF6A9EECA34}" destId="{213A29FD-CE23-4BAE-82BA-C0F648F32556}" srcOrd="6" destOrd="0" presId="urn:microsoft.com/office/officeart/2005/8/layout/vList2"/>
    <dgm:cxn modelId="{1D99A926-FF11-44F0-A0FE-1CFB8C11584E}" type="presParOf" srcId="{FD063877-5F79-44E1-B05E-6EF6A9EECA34}" destId="{4034F459-DFD6-4D8E-AAE9-7E8F1A6E2E0A}" srcOrd="7" destOrd="0" presId="urn:microsoft.com/office/officeart/2005/8/layout/vList2"/>
    <dgm:cxn modelId="{C7447846-E098-4494-AB44-EDCFBBBDBDF1}" type="presParOf" srcId="{FD063877-5F79-44E1-B05E-6EF6A9EECA34}" destId="{2DD1CB98-15BA-4AE2-BCDF-4A9E276CCFC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3CE92-CA1F-4B06-9781-8CB90593086A}"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141B1A01-5501-4B39-B992-7C82068F3869}">
      <dgm:prSet/>
      <dgm:spPr/>
      <dgm:t>
        <a:bodyPr/>
        <a:lstStyle/>
        <a:p>
          <a:r>
            <a:rPr lang="en-US"/>
            <a:t>Avatar</a:t>
          </a:r>
        </a:p>
      </dgm:t>
    </dgm:pt>
    <dgm:pt modelId="{871FAE3C-3EB9-4EFC-AFBD-E42BBC98B4B7}" type="parTrans" cxnId="{C3F0CF8E-A892-441E-91C4-ACA1A4DEEAE7}">
      <dgm:prSet/>
      <dgm:spPr/>
      <dgm:t>
        <a:bodyPr/>
        <a:lstStyle/>
        <a:p>
          <a:endParaRPr lang="en-US"/>
        </a:p>
      </dgm:t>
    </dgm:pt>
    <dgm:pt modelId="{CA697330-CA68-499A-A62B-B03FFD57F4CB}" type="sibTrans" cxnId="{C3F0CF8E-A892-441E-91C4-ACA1A4DEEAE7}">
      <dgm:prSet/>
      <dgm:spPr/>
      <dgm:t>
        <a:bodyPr/>
        <a:lstStyle/>
        <a:p>
          <a:endParaRPr lang="en-US"/>
        </a:p>
      </dgm:t>
    </dgm:pt>
    <dgm:pt modelId="{E0B73CDC-8EBF-418C-9A50-7152C9121CC7}">
      <dgm:prSet/>
      <dgm:spPr/>
      <dgm:t>
        <a:bodyPr/>
        <a:lstStyle/>
        <a:p>
          <a:r>
            <a:rPr lang="en-US"/>
            <a:t>Quests</a:t>
          </a:r>
        </a:p>
      </dgm:t>
    </dgm:pt>
    <dgm:pt modelId="{82F70B17-C736-4918-AA50-F9AAF2DC0D7F}" type="parTrans" cxnId="{671188CD-8AD8-4472-A682-31728A822B1A}">
      <dgm:prSet/>
      <dgm:spPr/>
      <dgm:t>
        <a:bodyPr/>
        <a:lstStyle/>
        <a:p>
          <a:endParaRPr lang="en-US"/>
        </a:p>
      </dgm:t>
    </dgm:pt>
    <dgm:pt modelId="{4E7AED26-D10C-4F0D-98B5-8F4745193932}" type="sibTrans" cxnId="{671188CD-8AD8-4472-A682-31728A822B1A}">
      <dgm:prSet/>
      <dgm:spPr/>
      <dgm:t>
        <a:bodyPr/>
        <a:lstStyle/>
        <a:p>
          <a:endParaRPr lang="en-US"/>
        </a:p>
      </dgm:t>
    </dgm:pt>
    <dgm:pt modelId="{3DF9B1A9-0993-4CFE-8A2A-DD0BD5ACEB6D}">
      <dgm:prSet/>
      <dgm:spPr/>
      <dgm:t>
        <a:bodyPr/>
        <a:lstStyle/>
        <a:p>
          <a:r>
            <a:rPr lang="en-US"/>
            <a:t>Teams</a:t>
          </a:r>
        </a:p>
      </dgm:t>
    </dgm:pt>
    <dgm:pt modelId="{CD93562D-B75D-4C80-930C-E939EB4ACB52}" type="parTrans" cxnId="{3046C931-B29B-44EC-B625-64DFBE458E48}">
      <dgm:prSet/>
      <dgm:spPr/>
      <dgm:t>
        <a:bodyPr/>
        <a:lstStyle/>
        <a:p>
          <a:endParaRPr lang="en-US"/>
        </a:p>
      </dgm:t>
    </dgm:pt>
    <dgm:pt modelId="{9D6D3A10-8888-4AE7-8A70-8F4439B3771B}" type="sibTrans" cxnId="{3046C931-B29B-44EC-B625-64DFBE458E48}">
      <dgm:prSet/>
      <dgm:spPr/>
      <dgm:t>
        <a:bodyPr/>
        <a:lstStyle/>
        <a:p>
          <a:endParaRPr lang="en-US"/>
        </a:p>
      </dgm:t>
    </dgm:pt>
    <dgm:pt modelId="{2CC666FC-1D19-406F-B7F1-8506640E228A}">
      <dgm:prSet/>
      <dgm:spPr/>
      <dgm:t>
        <a:bodyPr/>
        <a:lstStyle/>
        <a:p>
          <a:r>
            <a:rPr lang="en-US"/>
            <a:t>Achievements</a:t>
          </a:r>
        </a:p>
      </dgm:t>
    </dgm:pt>
    <dgm:pt modelId="{F8339D2B-D078-4715-B398-47D499515693}" type="parTrans" cxnId="{6EB1B344-E242-4B75-AEFA-4FD2D099E20E}">
      <dgm:prSet/>
      <dgm:spPr/>
      <dgm:t>
        <a:bodyPr/>
        <a:lstStyle/>
        <a:p>
          <a:endParaRPr lang="en-US"/>
        </a:p>
      </dgm:t>
    </dgm:pt>
    <dgm:pt modelId="{0F94A951-87A1-4D50-A952-DFC09002709E}" type="sibTrans" cxnId="{6EB1B344-E242-4B75-AEFA-4FD2D099E20E}">
      <dgm:prSet/>
      <dgm:spPr/>
      <dgm:t>
        <a:bodyPr/>
        <a:lstStyle/>
        <a:p>
          <a:endParaRPr lang="en-US"/>
        </a:p>
      </dgm:t>
    </dgm:pt>
    <dgm:pt modelId="{3308080D-C543-4FEE-85E5-FC7128DC1B26}" type="pres">
      <dgm:prSet presAssocID="{D883CE92-CA1F-4B06-9781-8CB90593086A}" presName="matrix" presStyleCnt="0">
        <dgm:presLayoutVars>
          <dgm:chMax val="1"/>
          <dgm:dir/>
          <dgm:resizeHandles val="exact"/>
        </dgm:presLayoutVars>
      </dgm:prSet>
      <dgm:spPr/>
    </dgm:pt>
    <dgm:pt modelId="{894A2930-B887-4442-B3D6-8496977CCFCA}" type="pres">
      <dgm:prSet presAssocID="{D883CE92-CA1F-4B06-9781-8CB90593086A}" presName="axisShape" presStyleLbl="bgShp" presStyleIdx="0" presStyleCnt="1"/>
      <dgm:spPr/>
    </dgm:pt>
    <dgm:pt modelId="{34EC0E21-A7F0-4D4B-8A9F-04835500601D}" type="pres">
      <dgm:prSet presAssocID="{D883CE92-CA1F-4B06-9781-8CB90593086A}" presName="rect1" presStyleLbl="node1" presStyleIdx="0" presStyleCnt="4">
        <dgm:presLayoutVars>
          <dgm:chMax val="0"/>
          <dgm:chPref val="0"/>
          <dgm:bulletEnabled val="1"/>
        </dgm:presLayoutVars>
      </dgm:prSet>
      <dgm:spPr/>
    </dgm:pt>
    <dgm:pt modelId="{30808B3A-0390-4244-ADAA-C761B5084EC4}" type="pres">
      <dgm:prSet presAssocID="{D883CE92-CA1F-4B06-9781-8CB90593086A}" presName="rect2" presStyleLbl="node1" presStyleIdx="1" presStyleCnt="4">
        <dgm:presLayoutVars>
          <dgm:chMax val="0"/>
          <dgm:chPref val="0"/>
          <dgm:bulletEnabled val="1"/>
        </dgm:presLayoutVars>
      </dgm:prSet>
      <dgm:spPr/>
    </dgm:pt>
    <dgm:pt modelId="{6EA95A5F-51CF-4F6C-9C1B-E30F4E1E1BA5}" type="pres">
      <dgm:prSet presAssocID="{D883CE92-CA1F-4B06-9781-8CB90593086A}" presName="rect3" presStyleLbl="node1" presStyleIdx="2" presStyleCnt="4">
        <dgm:presLayoutVars>
          <dgm:chMax val="0"/>
          <dgm:chPref val="0"/>
          <dgm:bulletEnabled val="1"/>
        </dgm:presLayoutVars>
      </dgm:prSet>
      <dgm:spPr/>
    </dgm:pt>
    <dgm:pt modelId="{C83C8D7C-3958-4EA3-9296-CAB157F27054}" type="pres">
      <dgm:prSet presAssocID="{D883CE92-CA1F-4B06-9781-8CB90593086A}" presName="rect4" presStyleLbl="node1" presStyleIdx="3" presStyleCnt="4">
        <dgm:presLayoutVars>
          <dgm:chMax val="0"/>
          <dgm:chPref val="0"/>
          <dgm:bulletEnabled val="1"/>
        </dgm:presLayoutVars>
      </dgm:prSet>
      <dgm:spPr/>
    </dgm:pt>
  </dgm:ptLst>
  <dgm:cxnLst>
    <dgm:cxn modelId="{CD55F908-EB4D-4444-AE1F-D04408670CE4}" type="presOf" srcId="{2CC666FC-1D19-406F-B7F1-8506640E228A}" destId="{C83C8D7C-3958-4EA3-9296-CAB157F27054}" srcOrd="0" destOrd="0" presId="urn:microsoft.com/office/officeart/2005/8/layout/matrix2"/>
    <dgm:cxn modelId="{A176A212-DDB9-4CE3-9FC6-D346319FDA13}" type="presOf" srcId="{D883CE92-CA1F-4B06-9781-8CB90593086A}" destId="{3308080D-C543-4FEE-85E5-FC7128DC1B26}" srcOrd="0" destOrd="0" presId="urn:microsoft.com/office/officeart/2005/8/layout/matrix2"/>
    <dgm:cxn modelId="{3046C931-B29B-44EC-B625-64DFBE458E48}" srcId="{D883CE92-CA1F-4B06-9781-8CB90593086A}" destId="{3DF9B1A9-0993-4CFE-8A2A-DD0BD5ACEB6D}" srcOrd="2" destOrd="0" parTransId="{CD93562D-B75D-4C80-930C-E939EB4ACB52}" sibTransId="{9D6D3A10-8888-4AE7-8A70-8F4439B3771B}"/>
    <dgm:cxn modelId="{6EB1B344-E242-4B75-AEFA-4FD2D099E20E}" srcId="{D883CE92-CA1F-4B06-9781-8CB90593086A}" destId="{2CC666FC-1D19-406F-B7F1-8506640E228A}" srcOrd="3" destOrd="0" parTransId="{F8339D2B-D078-4715-B398-47D499515693}" sibTransId="{0F94A951-87A1-4D50-A952-DFC09002709E}"/>
    <dgm:cxn modelId="{ED709351-41C7-459D-B0E1-3A23B085A596}" type="presOf" srcId="{E0B73CDC-8EBF-418C-9A50-7152C9121CC7}" destId="{30808B3A-0390-4244-ADAA-C761B5084EC4}" srcOrd="0" destOrd="0" presId="urn:microsoft.com/office/officeart/2005/8/layout/matrix2"/>
    <dgm:cxn modelId="{605DAE54-8264-4A6B-9ABC-1AF44203C204}" type="presOf" srcId="{3DF9B1A9-0993-4CFE-8A2A-DD0BD5ACEB6D}" destId="{6EA95A5F-51CF-4F6C-9C1B-E30F4E1E1BA5}" srcOrd="0" destOrd="0" presId="urn:microsoft.com/office/officeart/2005/8/layout/matrix2"/>
    <dgm:cxn modelId="{C3F0CF8E-A892-441E-91C4-ACA1A4DEEAE7}" srcId="{D883CE92-CA1F-4B06-9781-8CB90593086A}" destId="{141B1A01-5501-4B39-B992-7C82068F3869}" srcOrd="0" destOrd="0" parTransId="{871FAE3C-3EB9-4EFC-AFBD-E42BBC98B4B7}" sibTransId="{CA697330-CA68-499A-A62B-B03FFD57F4CB}"/>
    <dgm:cxn modelId="{671188CD-8AD8-4472-A682-31728A822B1A}" srcId="{D883CE92-CA1F-4B06-9781-8CB90593086A}" destId="{E0B73CDC-8EBF-418C-9A50-7152C9121CC7}" srcOrd="1" destOrd="0" parTransId="{82F70B17-C736-4918-AA50-F9AAF2DC0D7F}" sibTransId="{4E7AED26-D10C-4F0D-98B5-8F4745193932}"/>
    <dgm:cxn modelId="{B19F61EB-CAAF-47D3-A731-8F35E4EA54E3}" type="presOf" srcId="{141B1A01-5501-4B39-B992-7C82068F3869}" destId="{34EC0E21-A7F0-4D4B-8A9F-04835500601D}" srcOrd="0" destOrd="0" presId="urn:microsoft.com/office/officeart/2005/8/layout/matrix2"/>
    <dgm:cxn modelId="{05280388-16F2-41CF-9494-B7F9A543057C}" type="presParOf" srcId="{3308080D-C543-4FEE-85E5-FC7128DC1B26}" destId="{894A2930-B887-4442-B3D6-8496977CCFCA}" srcOrd="0" destOrd="0" presId="urn:microsoft.com/office/officeart/2005/8/layout/matrix2"/>
    <dgm:cxn modelId="{DD7EB95E-0C2C-4FC9-9367-BED84C1B9048}" type="presParOf" srcId="{3308080D-C543-4FEE-85E5-FC7128DC1B26}" destId="{34EC0E21-A7F0-4D4B-8A9F-04835500601D}" srcOrd="1" destOrd="0" presId="urn:microsoft.com/office/officeart/2005/8/layout/matrix2"/>
    <dgm:cxn modelId="{23D04AA1-1EF2-46BB-89F5-CCF3877594F2}" type="presParOf" srcId="{3308080D-C543-4FEE-85E5-FC7128DC1B26}" destId="{30808B3A-0390-4244-ADAA-C761B5084EC4}" srcOrd="2" destOrd="0" presId="urn:microsoft.com/office/officeart/2005/8/layout/matrix2"/>
    <dgm:cxn modelId="{E7D7DB64-0AE7-4F67-9D67-2FFDE656AE74}" type="presParOf" srcId="{3308080D-C543-4FEE-85E5-FC7128DC1B26}" destId="{6EA95A5F-51CF-4F6C-9C1B-E30F4E1E1BA5}" srcOrd="3" destOrd="0" presId="urn:microsoft.com/office/officeart/2005/8/layout/matrix2"/>
    <dgm:cxn modelId="{DB694CC2-2C1E-424A-8F45-DCF2EBDF8871}" type="presParOf" srcId="{3308080D-C543-4FEE-85E5-FC7128DC1B26}" destId="{C83C8D7C-3958-4EA3-9296-CAB157F2705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1021D-658F-4947-8D7A-7D302383F9D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AC948279-E443-421E-BDCB-684ECDCECE2B}">
      <dgm:prSet/>
      <dgm:spPr/>
      <dgm:t>
        <a:bodyPr/>
        <a:lstStyle/>
        <a:p>
          <a:r>
            <a:rPr lang="en-US"/>
            <a:t>Cognition</a:t>
          </a:r>
        </a:p>
      </dgm:t>
    </dgm:pt>
    <dgm:pt modelId="{B63C92F2-A362-43C0-930A-46E42CF8D699}" type="parTrans" cxnId="{64F48155-A366-446D-AFEF-DD3210052BB2}">
      <dgm:prSet/>
      <dgm:spPr/>
      <dgm:t>
        <a:bodyPr/>
        <a:lstStyle/>
        <a:p>
          <a:endParaRPr lang="en-US"/>
        </a:p>
      </dgm:t>
    </dgm:pt>
    <dgm:pt modelId="{8C333979-39EA-4AB6-AE06-1AE64EA02CEF}" type="sibTrans" cxnId="{64F48155-A366-446D-AFEF-DD3210052BB2}">
      <dgm:prSet/>
      <dgm:spPr/>
      <dgm:t>
        <a:bodyPr/>
        <a:lstStyle/>
        <a:p>
          <a:endParaRPr lang="en-US"/>
        </a:p>
      </dgm:t>
    </dgm:pt>
    <dgm:pt modelId="{C8BA971D-E238-4415-9826-F92959FC2F1F}">
      <dgm:prSet/>
      <dgm:spPr/>
      <dgm:t>
        <a:bodyPr/>
        <a:lstStyle/>
        <a:p>
          <a:r>
            <a:rPr lang="en-US"/>
            <a:t>Emotions</a:t>
          </a:r>
        </a:p>
      </dgm:t>
    </dgm:pt>
    <dgm:pt modelId="{66DFD14A-370D-40B6-A8EE-EEDF482DC822}" type="parTrans" cxnId="{46BB1D39-F014-4D45-B6CB-B2B693117FF8}">
      <dgm:prSet/>
      <dgm:spPr/>
      <dgm:t>
        <a:bodyPr/>
        <a:lstStyle/>
        <a:p>
          <a:endParaRPr lang="en-US"/>
        </a:p>
      </dgm:t>
    </dgm:pt>
    <dgm:pt modelId="{0D2018C0-EEFE-4B10-B76A-7B870AC7510B}" type="sibTrans" cxnId="{46BB1D39-F014-4D45-B6CB-B2B693117FF8}">
      <dgm:prSet/>
      <dgm:spPr/>
      <dgm:t>
        <a:bodyPr/>
        <a:lstStyle/>
        <a:p>
          <a:endParaRPr lang="en-US"/>
        </a:p>
      </dgm:t>
    </dgm:pt>
    <dgm:pt modelId="{C18E3E98-B2E4-4D80-A43A-4AD6A5935702}">
      <dgm:prSet/>
      <dgm:spPr/>
      <dgm:t>
        <a:bodyPr/>
        <a:lstStyle/>
        <a:p>
          <a:r>
            <a:rPr lang="en-US"/>
            <a:t>Self-Determination Theory</a:t>
          </a:r>
        </a:p>
      </dgm:t>
    </dgm:pt>
    <dgm:pt modelId="{067924FA-DFC5-4868-90BC-5C0660FD8861}" type="parTrans" cxnId="{543EB071-4085-4AE5-A8A5-94CEC5852D0F}">
      <dgm:prSet/>
      <dgm:spPr/>
      <dgm:t>
        <a:bodyPr/>
        <a:lstStyle/>
        <a:p>
          <a:endParaRPr lang="en-US"/>
        </a:p>
      </dgm:t>
    </dgm:pt>
    <dgm:pt modelId="{A118CEC3-267B-4D7C-BA0C-D767718E9B35}" type="sibTrans" cxnId="{543EB071-4085-4AE5-A8A5-94CEC5852D0F}">
      <dgm:prSet/>
      <dgm:spPr/>
      <dgm:t>
        <a:bodyPr/>
        <a:lstStyle/>
        <a:p>
          <a:endParaRPr lang="en-US"/>
        </a:p>
      </dgm:t>
    </dgm:pt>
    <dgm:pt modelId="{61B8D486-4BFF-4187-8E7E-2DAA9A524496}" type="pres">
      <dgm:prSet presAssocID="{3E61021D-658F-4947-8D7A-7D302383F9D8}" presName="linear" presStyleCnt="0">
        <dgm:presLayoutVars>
          <dgm:dir/>
          <dgm:animLvl val="lvl"/>
          <dgm:resizeHandles val="exact"/>
        </dgm:presLayoutVars>
      </dgm:prSet>
      <dgm:spPr/>
    </dgm:pt>
    <dgm:pt modelId="{CBC35B22-C56C-429A-A635-E69053ACBF8A}" type="pres">
      <dgm:prSet presAssocID="{AC948279-E443-421E-BDCB-684ECDCECE2B}" presName="parentLin" presStyleCnt="0"/>
      <dgm:spPr/>
    </dgm:pt>
    <dgm:pt modelId="{0396A212-D0FC-46E5-BD14-2CABCA8E13CB}" type="pres">
      <dgm:prSet presAssocID="{AC948279-E443-421E-BDCB-684ECDCECE2B}" presName="parentLeftMargin" presStyleLbl="node1" presStyleIdx="0" presStyleCnt="3"/>
      <dgm:spPr/>
    </dgm:pt>
    <dgm:pt modelId="{2F37A1A1-50D3-4904-BAC4-55FF6005A233}" type="pres">
      <dgm:prSet presAssocID="{AC948279-E443-421E-BDCB-684ECDCECE2B}" presName="parentText" presStyleLbl="node1" presStyleIdx="0" presStyleCnt="3">
        <dgm:presLayoutVars>
          <dgm:chMax val="0"/>
          <dgm:bulletEnabled val="1"/>
        </dgm:presLayoutVars>
      </dgm:prSet>
      <dgm:spPr/>
    </dgm:pt>
    <dgm:pt modelId="{3DD2C97E-2922-4EFC-9AEC-5277F3011611}" type="pres">
      <dgm:prSet presAssocID="{AC948279-E443-421E-BDCB-684ECDCECE2B}" presName="negativeSpace" presStyleCnt="0"/>
      <dgm:spPr/>
    </dgm:pt>
    <dgm:pt modelId="{F1F8BC69-BD60-4E41-8437-CAD29B5347E6}" type="pres">
      <dgm:prSet presAssocID="{AC948279-E443-421E-BDCB-684ECDCECE2B}" presName="childText" presStyleLbl="conFgAcc1" presStyleIdx="0" presStyleCnt="3">
        <dgm:presLayoutVars>
          <dgm:bulletEnabled val="1"/>
        </dgm:presLayoutVars>
      </dgm:prSet>
      <dgm:spPr/>
    </dgm:pt>
    <dgm:pt modelId="{282BC89B-7A9A-4DE2-AA13-0E8DE83E933C}" type="pres">
      <dgm:prSet presAssocID="{8C333979-39EA-4AB6-AE06-1AE64EA02CEF}" presName="spaceBetweenRectangles" presStyleCnt="0"/>
      <dgm:spPr/>
    </dgm:pt>
    <dgm:pt modelId="{D3FC8502-5529-42AD-915B-665E37F3E8AE}" type="pres">
      <dgm:prSet presAssocID="{C8BA971D-E238-4415-9826-F92959FC2F1F}" presName="parentLin" presStyleCnt="0"/>
      <dgm:spPr/>
    </dgm:pt>
    <dgm:pt modelId="{F39E83FF-DD95-4F72-B895-543AE87C99B5}" type="pres">
      <dgm:prSet presAssocID="{C8BA971D-E238-4415-9826-F92959FC2F1F}" presName="parentLeftMargin" presStyleLbl="node1" presStyleIdx="0" presStyleCnt="3"/>
      <dgm:spPr/>
    </dgm:pt>
    <dgm:pt modelId="{99995B27-F062-459C-B27A-E276DBD99701}" type="pres">
      <dgm:prSet presAssocID="{C8BA971D-E238-4415-9826-F92959FC2F1F}" presName="parentText" presStyleLbl="node1" presStyleIdx="1" presStyleCnt="3">
        <dgm:presLayoutVars>
          <dgm:chMax val="0"/>
          <dgm:bulletEnabled val="1"/>
        </dgm:presLayoutVars>
      </dgm:prSet>
      <dgm:spPr/>
    </dgm:pt>
    <dgm:pt modelId="{091B1E48-3D38-41A8-8ED3-81CCCB082B31}" type="pres">
      <dgm:prSet presAssocID="{C8BA971D-E238-4415-9826-F92959FC2F1F}" presName="negativeSpace" presStyleCnt="0"/>
      <dgm:spPr/>
    </dgm:pt>
    <dgm:pt modelId="{DB5A3BC1-1AD9-4C5E-B4B2-79488730DEEE}" type="pres">
      <dgm:prSet presAssocID="{C8BA971D-E238-4415-9826-F92959FC2F1F}" presName="childText" presStyleLbl="conFgAcc1" presStyleIdx="1" presStyleCnt="3">
        <dgm:presLayoutVars>
          <dgm:bulletEnabled val="1"/>
        </dgm:presLayoutVars>
      </dgm:prSet>
      <dgm:spPr/>
    </dgm:pt>
    <dgm:pt modelId="{66C9A7E6-0D13-409B-8471-FFCDF425F2C2}" type="pres">
      <dgm:prSet presAssocID="{0D2018C0-EEFE-4B10-B76A-7B870AC7510B}" presName="spaceBetweenRectangles" presStyleCnt="0"/>
      <dgm:spPr/>
    </dgm:pt>
    <dgm:pt modelId="{D115F9AB-E718-4BF4-9DC4-1C25DC498567}" type="pres">
      <dgm:prSet presAssocID="{C18E3E98-B2E4-4D80-A43A-4AD6A5935702}" presName="parentLin" presStyleCnt="0"/>
      <dgm:spPr/>
    </dgm:pt>
    <dgm:pt modelId="{2490C845-8F99-48EC-A3F6-4C693676DC37}" type="pres">
      <dgm:prSet presAssocID="{C18E3E98-B2E4-4D80-A43A-4AD6A5935702}" presName="parentLeftMargin" presStyleLbl="node1" presStyleIdx="1" presStyleCnt="3"/>
      <dgm:spPr/>
    </dgm:pt>
    <dgm:pt modelId="{5B987646-B5A3-4C2B-A662-57675FEF1728}" type="pres">
      <dgm:prSet presAssocID="{C18E3E98-B2E4-4D80-A43A-4AD6A5935702}" presName="parentText" presStyleLbl="node1" presStyleIdx="2" presStyleCnt="3">
        <dgm:presLayoutVars>
          <dgm:chMax val="0"/>
          <dgm:bulletEnabled val="1"/>
        </dgm:presLayoutVars>
      </dgm:prSet>
      <dgm:spPr/>
    </dgm:pt>
    <dgm:pt modelId="{EEBE00D8-1BC4-42AF-B035-2F8D23EDDF90}" type="pres">
      <dgm:prSet presAssocID="{C18E3E98-B2E4-4D80-A43A-4AD6A5935702}" presName="negativeSpace" presStyleCnt="0"/>
      <dgm:spPr/>
    </dgm:pt>
    <dgm:pt modelId="{95D3862F-EC59-45F0-ACA6-B112EEA69E66}" type="pres">
      <dgm:prSet presAssocID="{C18E3E98-B2E4-4D80-A43A-4AD6A5935702}" presName="childText" presStyleLbl="conFgAcc1" presStyleIdx="2" presStyleCnt="3">
        <dgm:presLayoutVars>
          <dgm:bulletEnabled val="1"/>
        </dgm:presLayoutVars>
      </dgm:prSet>
      <dgm:spPr/>
    </dgm:pt>
  </dgm:ptLst>
  <dgm:cxnLst>
    <dgm:cxn modelId="{2F925004-B809-47DB-AFD8-0DA8257A259C}" type="presOf" srcId="{3E61021D-658F-4947-8D7A-7D302383F9D8}" destId="{61B8D486-4BFF-4187-8E7E-2DAA9A524496}" srcOrd="0" destOrd="0" presId="urn:microsoft.com/office/officeart/2005/8/layout/list1"/>
    <dgm:cxn modelId="{7E43160F-70DB-4D26-9FA1-87C8B61BABB5}" type="presOf" srcId="{C8BA971D-E238-4415-9826-F92959FC2F1F}" destId="{F39E83FF-DD95-4F72-B895-543AE87C99B5}" srcOrd="0" destOrd="0" presId="urn:microsoft.com/office/officeart/2005/8/layout/list1"/>
    <dgm:cxn modelId="{46BB1D39-F014-4D45-B6CB-B2B693117FF8}" srcId="{3E61021D-658F-4947-8D7A-7D302383F9D8}" destId="{C8BA971D-E238-4415-9826-F92959FC2F1F}" srcOrd="1" destOrd="0" parTransId="{66DFD14A-370D-40B6-A8EE-EEDF482DC822}" sibTransId="{0D2018C0-EEFE-4B10-B76A-7B870AC7510B}"/>
    <dgm:cxn modelId="{C9F32B60-757F-434A-9693-5191B8B9C7D7}" type="presOf" srcId="{AC948279-E443-421E-BDCB-684ECDCECE2B}" destId="{2F37A1A1-50D3-4904-BAC4-55FF6005A233}" srcOrd="1" destOrd="0" presId="urn:microsoft.com/office/officeart/2005/8/layout/list1"/>
    <dgm:cxn modelId="{BA137266-8A67-45FA-AFDE-7C0CE5608264}" type="presOf" srcId="{C8BA971D-E238-4415-9826-F92959FC2F1F}" destId="{99995B27-F062-459C-B27A-E276DBD99701}" srcOrd="1" destOrd="0" presId="urn:microsoft.com/office/officeart/2005/8/layout/list1"/>
    <dgm:cxn modelId="{543EB071-4085-4AE5-A8A5-94CEC5852D0F}" srcId="{3E61021D-658F-4947-8D7A-7D302383F9D8}" destId="{C18E3E98-B2E4-4D80-A43A-4AD6A5935702}" srcOrd="2" destOrd="0" parTransId="{067924FA-DFC5-4868-90BC-5C0660FD8861}" sibTransId="{A118CEC3-267B-4D7C-BA0C-D767718E9B35}"/>
    <dgm:cxn modelId="{64F48155-A366-446D-AFEF-DD3210052BB2}" srcId="{3E61021D-658F-4947-8D7A-7D302383F9D8}" destId="{AC948279-E443-421E-BDCB-684ECDCECE2B}" srcOrd="0" destOrd="0" parTransId="{B63C92F2-A362-43C0-930A-46E42CF8D699}" sibTransId="{8C333979-39EA-4AB6-AE06-1AE64EA02CEF}"/>
    <dgm:cxn modelId="{D4EF7E85-F07B-4813-B284-4AD0B26A121F}" type="presOf" srcId="{C18E3E98-B2E4-4D80-A43A-4AD6A5935702}" destId="{5B987646-B5A3-4C2B-A662-57675FEF1728}" srcOrd="1" destOrd="0" presId="urn:microsoft.com/office/officeart/2005/8/layout/list1"/>
    <dgm:cxn modelId="{0FE2D588-716A-42BC-8257-1CFBD53ACA0D}" type="presOf" srcId="{AC948279-E443-421E-BDCB-684ECDCECE2B}" destId="{0396A212-D0FC-46E5-BD14-2CABCA8E13CB}" srcOrd="0" destOrd="0" presId="urn:microsoft.com/office/officeart/2005/8/layout/list1"/>
    <dgm:cxn modelId="{5D6A07D6-D1FC-4C50-AE04-DF7C44802E2D}" type="presOf" srcId="{C18E3E98-B2E4-4D80-A43A-4AD6A5935702}" destId="{2490C845-8F99-48EC-A3F6-4C693676DC37}" srcOrd="0" destOrd="0" presId="urn:microsoft.com/office/officeart/2005/8/layout/list1"/>
    <dgm:cxn modelId="{3BBF8087-152A-44BE-B317-EA208603C026}" type="presParOf" srcId="{61B8D486-4BFF-4187-8E7E-2DAA9A524496}" destId="{CBC35B22-C56C-429A-A635-E69053ACBF8A}" srcOrd="0" destOrd="0" presId="urn:microsoft.com/office/officeart/2005/8/layout/list1"/>
    <dgm:cxn modelId="{4491C9CB-0095-44D8-8439-E16F56333E01}" type="presParOf" srcId="{CBC35B22-C56C-429A-A635-E69053ACBF8A}" destId="{0396A212-D0FC-46E5-BD14-2CABCA8E13CB}" srcOrd="0" destOrd="0" presId="urn:microsoft.com/office/officeart/2005/8/layout/list1"/>
    <dgm:cxn modelId="{D5ABA965-0818-49EB-8D42-B8E85B414D3A}" type="presParOf" srcId="{CBC35B22-C56C-429A-A635-E69053ACBF8A}" destId="{2F37A1A1-50D3-4904-BAC4-55FF6005A233}" srcOrd="1" destOrd="0" presId="urn:microsoft.com/office/officeart/2005/8/layout/list1"/>
    <dgm:cxn modelId="{2D89C41D-76C9-4DD3-9B14-A6E345090C5B}" type="presParOf" srcId="{61B8D486-4BFF-4187-8E7E-2DAA9A524496}" destId="{3DD2C97E-2922-4EFC-9AEC-5277F3011611}" srcOrd="1" destOrd="0" presId="urn:microsoft.com/office/officeart/2005/8/layout/list1"/>
    <dgm:cxn modelId="{40D9E5F5-1391-4D5F-8753-1B51DBFD9AE2}" type="presParOf" srcId="{61B8D486-4BFF-4187-8E7E-2DAA9A524496}" destId="{F1F8BC69-BD60-4E41-8437-CAD29B5347E6}" srcOrd="2" destOrd="0" presId="urn:microsoft.com/office/officeart/2005/8/layout/list1"/>
    <dgm:cxn modelId="{02B4B490-10D9-4C30-A506-C373B311D11D}" type="presParOf" srcId="{61B8D486-4BFF-4187-8E7E-2DAA9A524496}" destId="{282BC89B-7A9A-4DE2-AA13-0E8DE83E933C}" srcOrd="3" destOrd="0" presId="urn:microsoft.com/office/officeart/2005/8/layout/list1"/>
    <dgm:cxn modelId="{BCBE7424-0115-4C10-8E4D-9054EB47D5FB}" type="presParOf" srcId="{61B8D486-4BFF-4187-8E7E-2DAA9A524496}" destId="{D3FC8502-5529-42AD-915B-665E37F3E8AE}" srcOrd="4" destOrd="0" presId="urn:microsoft.com/office/officeart/2005/8/layout/list1"/>
    <dgm:cxn modelId="{ED0F9635-32B1-48ED-98CF-C82CE38DAD59}" type="presParOf" srcId="{D3FC8502-5529-42AD-915B-665E37F3E8AE}" destId="{F39E83FF-DD95-4F72-B895-543AE87C99B5}" srcOrd="0" destOrd="0" presId="urn:microsoft.com/office/officeart/2005/8/layout/list1"/>
    <dgm:cxn modelId="{A7C97B27-E2B7-40C9-B678-511853135160}" type="presParOf" srcId="{D3FC8502-5529-42AD-915B-665E37F3E8AE}" destId="{99995B27-F062-459C-B27A-E276DBD99701}" srcOrd="1" destOrd="0" presId="urn:microsoft.com/office/officeart/2005/8/layout/list1"/>
    <dgm:cxn modelId="{96390544-EFF7-4CCA-A9E4-0928A1F9AFCA}" type="presParOf" srcId="{61B8D486-4BFF-4187-8E7E-2DAA9A524496}" destId="{091B1E48-3D38-41A8-8ED3-81CCCB082B31}" srcOrd="5" destOrd="0" presId="urn:microsoft.com/office/officeart/2005/8/layout/list1"/>
    <dgm:cxn modelId="{F291A125-C39C-4FFE-A588-66D1B355B1F4}" type="presParOf" srcId="{61B8D486-4BFF-4187-8E7E-2DAA9A524496}" destId="{DB5A3BC1-1AD9-4C5E-B4B2-79488730DEEE}" srcOrd="6" destOrd="0" presId="urn:microsoft.com/office/officeart/2005/8/layout/list1"/>
    <dgm:cxn modelId="{85BEE1F9-81A5-4CD1-9517-BDBD7F90DA2E}" type="presParOf" srcId="{61B8D486-4BFF-4187-8E7E-2DAA9A524496}" destId="{66C9A7E6-0D13-409B-8471-FFCDF425F2C2}" srcOrd="7" destOrd="0" presId="urn:microsoft.com/office/officeart/2005/8/layout/list1"/>
    <dgm:cxn modelId="{62224044-E5AA-4755-8B43-95376340CD8C}" type="presParOf" srcId="{61B8D486-4BFF-4187-8E7E-2DAA9A524496}" destId="{D115F9AB-E718-4BF4-9DC4-1C25DC498567}" srcOrd="8" destOrd="0" presId="urn:microsoft.com/office/officeart/2005/8/layout/list1"/>
    <dgm:cxn modelId="{68C69873-7802-4664-AFF1-1D8D5A7A8A4F}" type="presParOf" srcId="{D115F9AB-E718-4BF4-9DC4-1C25DC498567}" destId="{2490C845-8F99-48EC-A3F6-4C693676DC37}" srcOrd="0" destOrd="0" presId="urn:microsoft.com/office/officeart/2005/8/layout/list1"/>
    <dgm:cxn modelId="{10A0BE71-F4C1-4FB7-B595-FF57C86BD65A}" type="presParOf" srcId="{D115F9AB-E718-4BF4-9DC4-1C25DC498567}" destId="{5B987646-B5A3-4C2B-A662-57675FEF1728}" srcOrd="1" destOrd="0" presId="urn:microsoft.com/office/officeart/2005/8/layout/list1"/>
    <dgm:cxn modelId="{501D1060-E2A9-4DB0-AB59-580260C3110A}" type="presParOf" srcId="{61B8D486-4BFF-4187-8E7E-2DAA9A524496}" destId="{EEBE00D8-1BC4-42AF-B035-2F8D23EDDF90}" srcOrd="9" destOrd="0" presId="urn:microsoft.com/office/officeart/2005/8/layout/list1"/>
    <dgm:cxn modelId="{2DEFD94C-0F5B-4833-8214-35DF3BE13A78}" type="presParOf" srcId="{61B8D486-4BFF-4187-8E7E-2DAA9A524496}" destId="{95D3862F-EC59-45F0-ACA6-B112EEA69E6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6BC79-1B44-48E1-BF33-F053B0D444C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E6BF4C-09ED-4B32-910C-1D910384B15B}">
      <dgm:prSet/>
      <dgm:spPr/>
      <dgm:t>
        <a:bodyPr/>
        <a:lstStyle/>
        <a:p>
          <a:pPr>
            <a:lnSpc>
              <a:spcPct val="100000"/>
            </a:lnSpc>
          </a:pPr>
          <a:endParaRPr lang="en-US" dirty="0"/>
        </a:p>
      </dgm:t>
    </dgm:pt>
    <dgm:pt modelId="{7870CE25-1C1F-4C2C-81D4-36D111D94AA3}" type="parTrans" cxnId="{B02D5AD1-6C9A-4A02-AA7D-E783F508D0C1}">
      <dgm:prSet/>
      <dgm:spPr/>
      <dgm:t>
        <a:bodyPr/>
        <a:lstStyle/>
        <a:p>
          <a:endParaRPr lang="en-US"/>
        </a:p>
      </dgm:t>
    </dgm:pt>
    <dgm:pt modelId="{FAAAD1C1-C94E-466B-BE63-4BF5514AC581}" type="sibTrans" cxnId="{B02D5AD1-6C9A-4A02-AA7D-E783F508D0C1}">
      <dgm:prSet/>
      <dgm:spPr/>
      <dgm:t>
        <a:bodyPr/>
        <a:lstStyle/>
        <a:p>
          <a:endParaRPr lang="en-US"/>
        </a:p>
      </dgm:t>
    </dgm:pt>
    <dgm:pt modelId="{ECAD95A6-8F1F-4CD8-A958-42A51FFC152B}">
      <dgm:prSet/>
      <dgm:spPr/>
      <dgm:t>
        <a:bodyPr/>
        <a:lstStyle/>
        <a:p>
          <a:pPr>
            <a:lnSpc>
              <a:spcPct val="100000"/>
            </a:lnSpc>
          </a:pPr>
          <a:r>
            <a:rPr lang="en-US"/>
            <a:t>Collaboration</a:t>
          </a:r>
        </a:p>
      </dgm:t>
    </dgm:pt>
    <dgm:pt modelId="{390133DC-9724-444B-A202-D356CFD882FC}" type="parTrans" cxnId="{E2D59ECF-5B2C-45C4-94BB-B7B88FABE080}">
      <dgm:prSet/>
      <dgm:spPr/>
      <dgm:t>
        <a:bodyPr/>
        <a:lstStyle/>
        <a:p>
          <a:endParaRPr lang="en-US"/>
        </a:p>
      </dgm:t>
    </dgm:pt>
    <dgm:pt modelId="{8D61AD06-CE35-4B47-8087-1DD81BD9D5B4}" type="sibTrans" cxnId="{E2D59ECF-5B2C-45C4-94BB-B7B88FABE080}">
      <dgm:prSet/>
      <dgm:spPr/>
      <dgm:t>
        <a:bodyPr/>
        <a:lstStyle/>
        <a:p>
          <a:endParaRPr lang="en-US"/>
        </a:p>
      </dgm:t>
    </dgm:pt>
    <dgm:pt modelId="{F7056A79-5073-4633-8D86-A046576F050A}">
      <dgm:prSet/>
      <dgm:spPr/>
      <dgm:t>
        <a:bodyPr/>
        <a:lstStyle/>
        <a:p>
          <a:pPr>
            <a:lnSpc>
              <a:spcPct val="100000"/>
            </a:lnSpc>
          </a:pPr>
          <a:r>
            <a:rPr lang="en-US"/>
            <a:t>Tasks</a:t>
          </a:r>
        </a:p>
      </dgm:t>
    </dgm:pt>
    <dgm:pt modelId="{081DF085-EC33-4CE6-9515-410DE1422456}" type="parTrans" cxnId="{5831BAA9-360F-48C3-B3F6-7F240928FD6F}">
      <dgm:prSet/>
      <dgm:spPr/>
      <dgm:t>
        <a:bodyPr/>
        <a:lstStyle/>
        <a:p>
          <a:endParaRPr lang="en-US"/>
        </a:p>
      </dgm:t>
    </dgm:pt>
    <dgm:pt modelId="{439C62F1-DD62-47CA-8A99-D454DAF0C68B}" type="sibTrans" cxnId="{5831BAA9-360F-48C3-B3F6-7F240928FD6F}">
      <dgm:prSet/>
      <dgm:spPr/>
      <dgm:t>
        <a:bodyPr/>
        <a:lstStyle/>
        <a:p>
          <a:endParaRPr lang="en-US"/>
        </a:p>
      </dgm:t>
    </dgm:pt>
    <dgm:pt modelId="{756CDB17-A6BE-4A0D-816A-A6E32C96829C}">
      <dgm:prSet/>
      <dgm:spPr/>
      <dgm:t>
        <a:bodyPr/>
        <a:lstStyle/>
        <a:p>
          <a:pPr>
            <a:lnSpc>
              <a:spcPct val="100000"/>
            </a:lnSpc>
          </a:pPr>
          <a:r>
            <a:rPr lang="en-US"/>
            <a:t>Goals</a:t>
          </a:r>
        </a:p>
      </dgm:t>
    </dgm:pt>
    <dgm:pt modelId="{D2062257-AB40-4565-A23B-CAB4ABC3060B}" type="parTrans" cxnId="{CD1FA723-9784-448E-96F1-B68E2DC6E0A5}">
      <dgm:prSet/>
      <dgm:spPr/>
      <dgm:t>
        <a:bodyPr/>
        <a:lstStyle/>
        <a:p>
          <a:endParaRPr lang="en-US"/>
        </a:p>
      </dgm:t>
    </dgm:pt>
    <dgm:pt modelId="{E05F27F1-0101-4540-8921-13D8E72F25D4}" type="sibTrans" cxnId="{CD1FA723-9784-448E-96F1-B68E2DC6E0A5}">
      <dgm:prSet/>
      <dgm:spPr/>
      <dgm:t>
        <a:bodyPr/>
        <a:lstStyle/>
        <a:p>
          <a:endParaRPr lang="en-US"/>
        </a:p>
      </dgm:t>
    </dgm:pt>
    <dgm:pt modelId="{1E989368-32E9-4054-80CE-DA2A4CAB2821}">
      <dgm:prSet/>
      <dgm:spPr/>
      <dgm:t>
        <a:bodyPr/>
        <a:lstStyle/>
        <a:p>
          <a:pPr>
            <a:lnSpc>
              <a:spcPct val="100000"/>
            </a:lnSpc>
          </a:pPr>
          <a:r>
            <a:rPr lang="en-US"/>
            <a:t>Cooperation</a:t>
          </a:r>
        </a:p>
      </dgm:t>
    </dgm:pt>
    <dgm:pt modelId="{8E40A5F5-3B43-4218-8969-0FE3ACD9598F}" type="parTrans" cxnId="{59EC5560-2B35-4A4A-9C33-1A730662EFA4}">
      <dgm:prSet/>
      <dgm:spPr/>
      <dgm:t>
        <a:bodyPr/>
        <a:lstStyle/>
        <a:p>
          <a:endParaRPr lang="en-US"/>
        </a:p>
      </dgm:t>
    </dgm:pt>
    <dgm:pt modelId="{5080C8AD-E692-4B54-A1A5-48C77C4A3C9E}" type="sibTrans" cxnId="{59EC5560-2B35-4A4A-9C33-1A730662EFA4}">
      <dgm:prSet/>
      <dgm:spPr/>
      <dgm:t>
        <a:bodyPr/>
        <a:lstStyle/>
        <a:p>
          <a:endParaRPr lang="en-US"/>
        </a:p>
      </dgm:t>
    </dgm:pt>
    <dgm:pt modelId="{8D6C1B61-7A70-4135-B02C-6D40D9C92C6F}">
      <dgm:prSet/>
      <dgm:spPr/>
      <dgm:t>
        <a:bodyPr/>
        <a:lstStyle/>
        <a:p>
          <a:pPr>
            <a:lnSpc>
              <a:spcPct val="100000"/>
            </a:lnSpc>
          </a:pPr>
          <a:r>
            <a:rPr lang="en-US"/>
            <a:t>Problem-Solving</a:t>
          </a:r>
        </a:p>
      </dgm:t>
    </dgm:pt>
    <dgm:pt modelId="{BBD75D28-B921-4491-9D49-4A9655588434}" type="parTrans" cxnId="{72020D04-63A7-4288-99D2-F83B94E8B312}">
      <dgm:prSet/>
      <dgm:spPr/>
      <dgm:t>
        <a:bodyPr/>
        <a:lstStyle/>
        <a:p>
          <a:endParaRPr lang="en-US"/>
        </a:p>
      </dgm:t>
    </dgm:pt>
    <dgm:pt modelId="{84915311-820D-42D2-9F2F-8210000DD62F}" type="sibTrans" cxnId="{72020D04-63A7-4288-99D2-F83B94E8B312}">
      <dgm:prSet/>
      <dgm:spPr/>
      <dgm:t>
        <a:bodyPr/>
        <a:lstStyle/>
        <a:p>
          <a:endParaRPr lang="en-US"/>
        </a:p>
      </dgm:t>
    </dgm:pt>
    <dgm:pt modelId="{623913BA-9D77-4D8B-98E0-3D8517EEADC9}">
      <dgm:prSet/>
      <dgm:spPr/>
      <dgm:t>
        <a:bodyPr/>
        <a:lstStyle/>
        <a:p>
          <a:pPr>
            <a:lnSpc>
              <a:spcPct val="100000"/>
            </a:lnSpc>
          </a:pPr>
          <a:r>
            <a:rPr lang="en-US"/>
            <a:t>Conflict Resolution</a:t>
          </a:r>
        </a:p>
      </dgm:t>
    </dgm:pt>
    <dgm:pt modelId="{F482B643-0EBB-4A0C-A87E-9F7ADAFE5A7E}" type="parTrans" cxnId="{6A0698F6-DD06-41F6-8E96-D0630AA01C0D}">
      <dgm:prSet/>
      <dgm:spPr/>
      <dgm:t>
        <a:bodyPr/>
        <a:lstStyle/>
        <a:p>
          <a:endParaRPr lang="en-US"/>
        </a:p>
      </dgm:t>
    </dgm:pt>
    <dgm:pt modelId="{B587E77E-1AD4-4116-9BF6-4A86134B4630}" type="sibTrans" cxnId="{6A0698F6-DD06-41F6-8E96-D0630AA01C0D}">
      <dgm:prSet/>
      <dgm:spPr/>
      <dgm:t>
        <a:bodyPr/>
        <a:lstStyle/>
        <a:p>
          <a:endParaRPr lang="en-US"/>
        </a:p>
      </dgm:t>
    </dgm:pt>
    <dgm:pt modelId="{F7610CAC-F645-4B91-942F-654E6C642D84}" type="pres">
      <dgm:prSet presAssocID="{BCB6BC79-1B44-48E1-BF33-F053B0D444CE}" presName="root" presStyleCnt="0">
        <dgm:presLayoutVars>
          <dgm:dir/>
          <dgm:resizeHandles val="exact"/>
        </dgm:presLayoutVars>
      </dgm:prSet>
      <dgm:spPr/>
    </dgm:pt>
    <dgm:pt modelId="{AC050DE6-8270-4B5A-8195-47647E3787C2}" type="pres">
      <dgm:prSet presAssocID="{5AE6BF4C-09ED-4B32-910C-1D910384B15B}" presName="compNode" presStyleCnt="0"/>
      <dgm:spPr/>
    </dgm:pt>
    <dgm:pt modelId="{7B8D5916-9E3C-4930-AE00-E2CC3F8D9600}" type="pres">
      <dgm:prSet presAssocID="{5AE6BF4C-09ED-4B32-910C-1D910384B15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AEF828D2-1B1F-4EC7-8727-764502EC663A}" type="pres">
      <dgm:prSet presAssocID="{5AE6BF4C-09ED-4B32-910C-1D910384B15B}" presName="spaceRect" presStyleCnt="0"/>
      <dgm:spPr/>
    </dgm:pt>
    <dgm:pt modelId="{0B4CBC8F-7748-4A9B-BE8D-96F26BE1B39C}" type="pres">
      <dgm:prSet presAssocID="{5AE6BF4C-09ED-4B32-910C-1D910384B15B}" presName="textRect" presStyleLbl="revTx" presStyleIdx="0" presStyleCnt="7">
        <dgm:presLayoutVars>
          <dgm:chMax val="1"/>
          <dgm:chPref val="1"/>
        </dgm:presLayoutVars>
      </dgm:prSet>
      <dgm:spPr/>
    </dgm:pt>
    <dgm:pt modelId="{8D014CB5-5178-4C45-9EE9-88B8E3815BC2}" type="pres">
      <dgm:prSet presAssocID="{FAAAD1C1-C94E-466B-BE63-4BF5514AC581}" presName="sibTrans" presStyleCnt="0"/>
      <dgm:spPr/>
    </dgm:pt>
    <dgm:pt modelId="{4A4A3441-7DCD-4B2C-B174-121AA7D00129}" type="pres">
      <dgm:prSet presAssocID="{ECAD95A6-8F1F-4CD8-A958-42A51FFC152B}" presName="compNode" presStyleCnt="0"/>
      <dgm:spPr/>
    </dgm:pt>
    <dgm:pt modelId="{AF19023C-8E2C-4722-BB82-69725FE61FE0}" type="pres">
      <dgm:prSet presAssocID="{ECAD95A6-8F1F-4CD8-A958-42A51FFC152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430DB0B4-3E9B-40C9-8260-669FE3955E5C}" type="pres">
      <dgm:prSet presAssocID="{ECAD95A6-8F1F-4CD8-A958-42A51FFC152B}" presName="spaceRect" presStyleCnt="0"/>
      <dgm:spPr/>
    </dgm:pt>
    <dgm:pt modelId="{6EAF7FC0-77E9-49F0-8864-CA17A50CBE54}" type="pres">
      <dgm:prSet presAssocID="{ECAD95A6-8F1F-4CD8-A958-42A51FFC152B}" presName="textRect" presStyleLbl="revTx" presStyleIdx="1" presStyleCnt="7">
        <dgm:presLayoutVars>
          <dgm:chMax val="1"/>
          <dgm:chPref val="1"/>
        </dgm:presLayoutVars>
      </dgm:prSet>
      <dgm:spPr/>
    </dgm:pt>
    <dgm:pt modelId="{C56E80FB-3429-4678-9EC2-CC5DF4BE49C6}" type="pres">
      <dgm:prSet presAssocID="{8D61AD06-CE35-4B47-8087-1DD81BD9D5B4}" presName="sibTrans" presStyleCnt="0"/>
      <dgm:spPr/>
    </dgm:pt>
    <dgm:pt modelId="{2041B414-2C69-41DD-A9D3-073AB8DFB6BD}" type="pres">
      <dgm:prSet presAssocID="{F7056A79-5073-4633-8D86-A046576F050A}" presName="compNode" presStyleCnt="0"/>
      <dgm:spPr/>
    </dgm:pt>
    <dgm:pt modelId="{965EFF31-B592-444A-B323-D8F5A9BC473F}" type="pres">
      <dgm:prSet presAssocID="{F7056A79-5073-4633-8D86-A046576F050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EC856A21-13C6-4A50-B4FA-32AE386C3676}" type="pres">
      <dgm:prSet presAssocID="{F7056A79-5073-4633-8D86-A046576F050A}" presName="spaceRect" presStyleCnt="0"/>
      <dgm:spPr/>
    </dgm:pt>
    <dgm:pt modelId="{27039EFC-A8DA-4193-A28F-0118606481B3}" type="pres">
      <dgm:prSet presAssocID="{F7056A79-5073-4633-8D86-A046576F050A}" presName="textRect" presStyleLbl="revTx" presStyleIdx="2" presStyleCnt="7">
        <dgm:presLayoutVars>
          <dgm:chMax val="1"/>
          <dgm:chPref val="1"/>
        </dgm:presLayoutVars>
      </dgm:prSet>
      <dgm:spPr/>
    </dgm:pt>
    <dgm:pt modelId="{AAB73053-DA52-4FBC-B5E8-7E253406A1D2}" type="pres">
      <dgm:prSet presAssocID="{439C62F1-DD62-47CA-8A99-D454DAF0C68B}" presName="sibTrans" presStyleCnt="0"/>
      <dgm:spPr/>
    </dgm:pt>
    <dgm:pt modelId="{EA1E3C8A-F291-4F65-B418-66C33DCAE785}" type="pres">
      <dgm:prSet presAssocID="{756CDB17-A6BE-4A0D-816A-A6E32C96829C}" presName="compNode" presStyleCnt="0"/>
      <dgm:spPr/>
    </dgm:pt>
    <dgm:pt modelId="{51EF7492-71B0-4DED-BA5B-A977F99F45B6}" type="pres">
      <dgm:prSet presAssocID="{756CDB17-A6BE-4A0D-816A-A6E32C96829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st"/>
        </a:ext>
      </dgm:extLst>
    </dgm:pt>
    <dgm:pt modelId="{B4880A41-8A8B-437E-B63F-3BF633107B20}" type="pres">
      <dgm:prSet presAssocID="{756CDB17-A6BE-4A0D-816A-A6E32C96829C}" presName="spaceRect" presStyleCnt="0"/>
      <dgm:spPr/>
    </dgm:pt>
    <dgm:pt modelId="{FA058792-B9E8-4539-B5BA-C3C7CDEC884B}" type="pres">
      <dgm:prSet presAssocID="{756CDB17-A6BE-4A0D-816A-A6E32C96829C}" presName="textRect" presStyleLbl="revTx" presStyleIdx="3" presStyleCnt="7">
        <dgm:presLayoutVars>
          <dgm:chMax val="1"/>
          <dgm:chPref val="1"/>
        </dgm:presLayoutVars>
      </dgm:prSet>
      <dgm:spPr/>
    </dgm:pt>
    <dgm:pt modelId="{870F8BD1-9A5C-443C-B25A-B7CFCA82C542}" type="pres">
      <dgm:prSet presAssocID="{E05F27F1-0101-4540-8921-13D8E72F25D4}" presName="sibTrans" presStyleCnt="0"/>
      <dgm:spPr/>
    </dgm:pt>
    <dgm:pt modelId="{079CED4B-F1EF-4107-95C1-43174CF9387A}" type="pres">
      <dgm:prSet presAssocID="{1E989368-32E9-4054-80CE-DA2A4CAB2821}" presName="compNode" presStyleCnt="0"/>
      <dgm:spPr/>
    </dgm:pt>
    <dgm:pt modelId="{03E8ABD2-EBF3-4F87-A268-C306BD389544}" type="pres">
      <dgm:prSet presAssocID="{1E989368-32E9-4054-80CE-DA2A4CAB282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0C7FD8AA-1F2F-40CC-AD09-8F7EF9D8EA0E}" type="pres">
      <dgm:prSet presAssocID="{1E989368-32E9-4054-80CE-DA2A4CAB2821}" presName="spaceRect" presStyleCnt="0"/>
      <dgm:spPr/>
    </dgm:pt>
    <dgm:pt modelId="{5D474645-7B92-4397-A817-FAAA1A16148D}" type="pres">
      <dgm:prSet presAssocID="{1E989368-32E9-4054-80CE-DA2A4CAB2821}" presName="textRect" presStyleLbl="revTx" presStyleIdx="4" presStyleCnt="7">
        <dgm:presLayoutVars>
          <dgm:chMax val="1"/>
          <dgm:chPref val="1"/>
        </dgm:presLayoutVars>
      </dgm:prSet>
      <dgm:spPr/>
    </dgm:pt>
    <dgm:pt modelId="{FFF77582-5BD7-4F48-9E03-2C2EE50B0CA1}" type="pres">
      <dgm:prSet presAssocID="{5080C8AD-E692-4B54-A1A5-48C77C4A3C9E}" presName="sibTrans" presStyleCnt="0"/>
      <dgm:spPr/>
    </dgm:pt>
    <dgm:pt modelId="{C0A1C7CE-27DB-453E-87DA-9FFD46C39441}" type="pres">
      <dgm:prSet presAssocID="{8D6C1B61-7A70-4135-B02C-6D40D9C92C6F}" presName="compNode" presStyleCnt="0"/>
      <dgm:spPr/>
    </dgm:pt>
    <dgm:pt modelId="{443AB712-9E42-4A11-AFE1-CC8B3C363DE1}" type="pres">
      <dgm:prSet presAssocID="{8D6C1B61-7A70-4135-B02C-6D40D9C92C6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 mark"/>
        </a:ext>
      </dgm:extLst>
    </dgm:pt>
    <dgm:pt modelId="{DD3E48AF-2399-46F2-8476-18BE8267E922}" type="pres">
      <dgm:prSet presAssocID="{8D6C1B61-7A70-4135-B02C-6D40D9C92C6F}" presName="spaceRect" presStyleCnt="0"/>
      <dgm:spPr/>
    </dgm:pt>
    <dgm:pt modelId="{1BB43063-79A9-465B-828E-C51E28EB7F39}" type="pres">
      <dgm:prSet presAssocID="{8D6C1B61-7A70-4135-B02C-6D40D9C92C6F}" presName="textRect" presStyleLbl="revTx" presStyleIdx="5" presStyleCnt="7">
        <dgm:presLayoutVars>
          <dgm:chMax val="1"/>
          <dgm:chPref val="1"/>
        </dgm:presLayoutVars>
      </dgm:prSet>
      <dgm:spPr/>
    </dgm:pt>
    <dgm:pt modelId="{38153170-AFFF-4258-80AF-CCAA6753A20C}" type="pres">
      <dgm:prSet presAssocID="{84915311-820D-42D2-9F2F-8210000DD62F}" presName="sibTrans" presStyleCnt="0"/>
      <dgm:spPr/>
    </dgm:pt>
    <dgm:pt modelId="{CE5FB093-EDF6-46ED-9E39-3C61BE4E1A11}" type="pres">
      <dgm:prSet presAssocID="{623913BA-9D77-4D8B-98E0-3D8517EEADC9}" presName="compNode" presStyleCnt="0"/>
      <dgm:spPr/>
    </dgm:pt>
    <dgm:pt modelId="{5634FFE2-68D1-4F90-B32B-44303495FCA6}" type="pres">
      <dgm:prSet presAssocID="{623913BA-9D77-4D8B-98E0-3D8517EEADC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arning"/>
        </a:ext>
      </dgm:extLst>
    </dgm:pt>
    <dgm:pt modelId="{AE6FFAE1-7AE0-4725-9320-3761DE1F616C}" type="pres">
      <dgm:prSet presAssocID="{623913BA-9D77-4D8B-98E0-3D8517EEADC9}" presName="spaceRect" presStyleCnt="0"/>
      <dgm:spPr/>
    </dgm:pt>
    <dgm:pt modelId="{9D2F0937-F132-4ED8-86DE-5C0639BB3831}" type="pres">
      <dgm:prSet presAssocID="{623913BA-9D77-4D8B-98E0-3D8517EEADC9}" presName="textRect" presStyleLbl="revTx" presStyleIdx="6" presStyleCnt="7">
        <dgm:presLayoutVars>
          <dgm:chMax val="1"/>
          <dgm:chPref val="1"/>
        </dgm:presLayoutVars>
      </dgm:prSet>
      <dgm:spPr/>
    </dgm:pt>
  </dgm:ptLst>
  <dgm:cxnLst>
    <dgm:cxn modelId="{72020D04-63A7-4288-99D2-F83B94E8B312}" srcId="{BCB6BC79-1B44-48E1-BF33-F053B0D444CE}" destId="{8D6C1B61-7A70-4135-B02C-6D40D9C92C6F}" srcOrd="5" destOrd="0" parTransId="{BBD75D28-B921-4491-9D49-4A9655588434}" sibTransId="{84915311-820D-42D2-9F2F-8210000DD62F}"/>
    <dgm:cxn modelId="{8E0D5D07-88E7-4A1D-866F-7DDD1395759E}" type="presOf" srcId="{1E989368-32E9-4054-80CE-DA2A4CAB2821}" destId="{5D474645-7B92-4397-A817-FAAA1A16148D}" srcOrd="0" destOrd="0" presId="urn:microsoft.com/office/officeart/2018/2/layout/IconLabelList"/>
    <dgm:cxn modelId="{3A3F5F16-D02C-4F14-99DC-C0C97B0AB88E}" type="presOf" srcId="{8D6C1B61-7A70-4135-B02C-6D40D9C92C6F}" destId="{1BB43063-79A9-465B-828E-C51E28EB7F39}" srcOrd="0" destOrd="0" presId="urn:microsoft.com/office/officeart/2018/2/layout/IconLabelList"/>
    <dgm:cxn modelId="{CD1FA723-9784-448E-96F1-B68E2DC6E0A5}" srcId="{BCB6BC79-1B44-48E1-BF33-F053B0D444CE}" destId="{756CDB17-A6BE-4A0D-816A-A6E32C96829C}" srcOrd="3" destOrd="0" parTransId="{D2062257-AB40-4565-A23B-CAB4ABC3060B}" sibTransId="{E05F27F1-0101-4540-8921-13D8E72F25D4}"/>
    <dgm:cxn modelId="{91308127-73BC-411F-A045-356BADA1950D}" type="presOf" srcId="{ECAD95A6-8F1F-4CD8-A958-42A51FFC152B}" destId="{6EAF7FC0-77E9-49F0-8864-CA17A50CBE54}" srcOrd="0" destOrd="0" presId="urn:microsoft.com/office/officeart/2018/2/layout/IconLabelList"/>
    <dgm:cxn modelId="{52D8C232-B3FF-420E-AED5-B09B3FE20CE4}" type="presOf" srcId="{756CDB17-A6BE-4A0D-816A-A6E32C96829C}" destId="{FA058792-B9E8-4539-B5BA-C3C7CDEC884B}" srcOrd="0" destOrd="0" presId="urn:microsoft.com/office/officeart/2018/2/layout/IconLabelList"/>
    <dgm:cxn modelId="{59EC5560-2B35-4A4A-9C33-1A730662EFA4}" srcId="{BCB6BC79-1B44-48E1-BF33-F053B0D444CE}" destId="{1E989368-32E9-4054-80CE-DA2A4CAB2821}" srcOrd="4" destOrd="0" parTransId="{8E40A5F5-3B43-4218-8969-0FE3ACD9598F}" sibTransId="{5080C8AD-E692-4B54-A1A5-48C77C4A3C9E}"/>
    <dgm:cxn modelId="{DE6AFD43-89B1-46ED-941F-81E5BCD476D4}" type="presOf" srcId="{5AE6BF4C-09ED-4B32-910C-1D910384B15B}" destId="{0B4CBC8F-7748-4A9B-BE8D-96F26BE1B39C}" srcOrd="0" destOrd="0" presId="urn:microsoft.com/office/officeart/2018/2/layout/IconLabelList"/>
    <dgm:cxn modelId="{FF0F536F-BBB9-4257-8614-F06049CBD33F}" type="presOf" srcId="{BCB6BC79-1B44-48E1-BF33-F053B0D444CE}" destId="{F7610CAC-F645-4B91-942F-654E6C642D84}" srcOrd="0" destOrd="0" presId="urn:microsoft.com/office/officeart/2018/2/layout/IconLabelList"/>
    <dgm:cxn modelId="{5831BAA9-360F-48C3-B3F6-7F240928FD6F}" srcId="{BCB6BC79-1B44-48E1-BF33-F053B0D444CE}" destId="{F7056A79-5073-4633-8D86-A046576F050A}" srcOrd="2" destOrd="0" parTransId="{081DF085-EC33-4CE6-9515-410DE1422456}" sibTransId="{439C62F1-DD62-47CA-8A99-D454DAF0C68B}"/>
    <dgm:cxn modelId="{4D4BDCC7-248E-449D-8E40-EB0CBB64FC78}" type="presOf" srcId="{F7056A79-5073-4633-8D86-A046576F050A}" destId="{27039EFC-A8DA-4193-A28F-0118606481B3}" srcOrd="0" destOrd="0" presId="urn:microsoft.com/office/officeart/2018/2/layout/IconLabelList"/>
    <dgm:cxn modelId="{E2D59ECF-5B2C-45C4-94BB-B7B88FABE080}" srcId="{BCB6BC79-1B44-48E1-BF33-F053B0D444CE}" destId="{ECAD95A6-8F1F-4CD8-A958-42A51FFC152B}" srcOrd="1" destOrd="0" parTransId="{390133DC-9724-444B-A202-D356CFD882FC}" sibTransId="{8D61AD06-CE35-4B47-8087-1DD81BD9D5B4}"/>
    <dgm:cxn modelId="{B02D5AD1-6C9A-4A02-AA7D-E783F508D0C1}" srcId="{BCB6BC79-1B44-48E1-BF33-F053B0D444CE}" destId="{5AE6BF4C-09ED-4B32-910C-1D910384B15B}" srcOrd="0" destOrd="0" parTransId="{7870CE25-1C1F-4C2C-81D4-36D111D94AA3}" sibTransId="{FAAAD1C1-C94E-466B-BE63-4BF5514AC581}"/>
    <dgm:cxn modelId="{B31FB0EF-6BBA-4D48-A449-C9E7374FB157}" type="presOf" srcId="{623913BA-9D77-4D8B-98E0-3D8517EEADC9}" destId="{9D2F0937-F132-4ED8-86DE-5C0639BB3831}" srcOrd="0" destOrd="0" presId="urn:microsoft.com/office/officeart/2018/2/layout/IconLabelList"/>
    <dgm:cxn modelId="{6A0698F6-DD06-41F6-8E96-D0630AA01C0D}" srcId="{BCB6BC79-1B44-48E1-BF33-F053B0D444CE}" destId="{623913BA-9D77-4D8B-98E0-3D8517EEADC9}" srcOrd="6" destOrd="0" parTransId="{F482B643-0EBB-4A0C-A87E-9F7ADAFE5A7E}" sibTransId="{B587E77E-1AD4-4116-9BF6-4A86134B4630}"/>
    <dgm:cxn modelId="{C62BAD59-B664-401F-A7F7-9DF54C18D5ED}" type="presParOf" srcId="{F7610CAC-F645-4B91-942F-654E6C642D84}" destId="{AC050DE6-8270-4B5A-8195-47647E3787C2}" srcOrd="0" destOrd="0" presId="urn:microsoft.com/office/officeart/2018/2/layout/IconLabelList"/>
    <dgm:cxn modelId="{C81EB591-74D7-4467-9062-5FE1AB6AEEC5}" type="presParOf" srcId="{AC050DE6-8270-4B5A-8195-47647E3787C2}" destId="{7B8D5916-9E3C-4930-AE00-E2CC3F8D9600}" srcOrd="0" destOrd="0" presId="urn:microsoft.com/office/officeart/2018/2/layout/IconLabelList"/>
    <dgm:cxn modelId="{1432C3F2-B0E2-4854-A1BD-83D154CDA0C4}" type="presParOf" srcId="{AC050DE6-8270-4B5A-8195-47647E3787C2}" destId="{AEF828D2-1B1F-4EC7-8727-764502EC663A}" srcOrd="1" destOrd="0" presId="urn:microsoft.com/office/officeart/2018/2/layout/IconLabelList"/>
    <dgm:cxn modelId="{9C0B168B-A2DC-414E-999A-7451EB40683C}" type="presParOf" srcId="{AC050DE6-8270-4B5A-8195-47647E3787C2}" destId="{0B4CBC8F-7748-4A9B-BE8D-96F26BE1B39C}" srcOrd="2" destOrd="0" presId="urn:microsoft.com/office/officeart/2018/2/layout/IconLabelList"/>
    <dgm:cxn modelId="{96553433-11B0-47F8-B7AA-44FA016D233B}" type="presParOf" srcId="{F7610CAC-F645-4B91-942F-654E6C642D84}" destId="{8D014CB5-5178-4C45-9EE9-88B8E3815BC2}" srcOrd="1" destOrd="0" presId="urn:microsoft.com/office/officeart/2018/2/layout/IconLabelList"/>
    <dgm:cxn modelId="{30FBEE98-C0FD-41A1-BF66-D3B725A7E897}" type="presParOf" srcId="{F7610CAC-F645-4B91-942F-654E6C642D84}" destId="{4A4A3441-7DCD-4B2C-B174-121AA7D00129}" srcOrd="2" destOrd="0" presId="urn:microsoft.com/office/officeart/2018/2/layout/IconLabelList"/>
    <dgm:cxn modelId="{468EC337-43F4-4D00-B53E-117E551D8432}" type="presParOf" srcId="{4A4A3441-7DCD-4B2C-B174-121AA7D00129}" destId="{AF19023C-8E2C-4722-BB82-69725FE61FE0}" srcOrd="0" destOrd="0" presId="urn:microsoft.com/office/officeart/2018/2/layout/IconLabelList"/>
    <dgm:cxn modelId="{FFC4F481-D9B3-48ED-8D07-8C2C8EF129F1}" type="presParOf" srcId="{4A4A3441-7DCD-4B2C-B174-121AA7D00129}" destId="{430DB0B4-3E9B-40C9-8260-669FE3955E5C}" srcOrd="1" destOrd="0" presId="urn:microsoft.com/office/officeart/2018/2/layout/IconLabelList"/>
    <dgm:cxn modelId="{B904176F-F906-4CC7-9186-7A221F79BBC0}" type="presParOf" srcId="{4A4A3441-7DCD-4B2C-B174-121AA7D00129}" destId="{6EAF7FC0-77E9-49F0-8864-CA17A50CBE54}" srcOrd="2" destOrd="0" presId="urn:microsoft.com/office/officeart/2018/2/layout/IconLabelList"/>
    <dgm:cxn modelId="{7737973E-6EE4-49E9-A33D-7EF4E3EE49C8}" type="presParOf" srcId="{F7610CAC-F645-4B91-942F-654E6C642D84}" destId="{C56E80FB-3429-4678-9EC2-CC5DF4BE49C6}" srcOrd="3" destOrd="0" presId="urn:microsoft.com/office/officeart/2018/2/layout/IconLabelList"/>
    <dgm:cxn modelId="{997EAB89-5AAC-4FAE-AFB5-9E806C0755F6}" type="presParOf" srcId="{F7610CAC-F645-4B91-942F-654E6C642D84}" destId="{2041B414-2C69-41DD-A9D3-073AB8DFB6BD}" srcOrd="4" destOrd="0" presId="urn:microsoft.com/office/officeart/2018/2/layout/IconLabelList"/>
    <dgm:cxn modelId="{6B11AB8F-7F78-40DD-876A-165790B6A685}" type="presParOf" srcId="{2041B414-2C69-41DD-A9D3-073AB8DFB6BD}" destId="{965EFF31-B592-444A-B323-D8F5A9BC473F}" srcOrd="0" destOrd="0" presId="urn:microsoft.com/office/officeart/2018/2/layout/IconLabelList"/>
    <dgm:cxn modelId="{011E4E52-3F80-48ED-B3C0-6C454C0C9C30}" type="presParOf" srcId="{2041B414-2C69-41DD-A9D3-073AB8DFB6BD}" destId="{EC856A21-13C6-4A50-B4FA-32AE386C3676}" srcOrd="1" destOrd="0" presId="urn:microsoft.com/office/officeart/2018/2/layout/IconLabelList"/>
    <dgm:cxn modelId="{05733134-997F-4D60-9889-3DB692E80567}" type="presParOf" srcId="{2041B414-2C69-41DD-A9D3-073AB8DFB6BD}" destId="{27039EFC-A8DA-4193-A28F-0118606481B3}" srcOrd="2" destOrd="0" presId="urn:microsoft.com/office/officeart/2018/2/layout/IconLabelList"/>
    <dgm:cxn modelId="{753715A5-00BB-4A1B-99D3-5C7BC4E459AC}" type="presParOf" srcId="{F7610CAC-F645-4B91-942F-654E6C642D84}" destId="{AAB73053-DA52-4FBC-B5E8-7E253406A1D2}" srcOrd="5" destOrd="0" presId="urn:microsoft.com/office/officeart/2018/2/layout/IconLabelList"/>
    <dgm:cxn modelId="{338AA6C8-3F03-4C52-9C15-F2798AE29CCC}" type="presParOf" srcId="{F7610CAC-F645-4B91-942F-654E6C642D84}" destId="{EA1E3C8A-F291-4F65-B418-66C33DCAE785}" srcOrd="6" destOrd="0" presId="urn:microsoft.com/office/officeart/2018/2/layout/IconLabelList"/>
    <dgm:cxn modelId="{132E0AD2-438E-474D-A531-C1C178C83509}" type="presParOf" srcId="{EA1E3C8A-F291-4F65-B418-66C33DCAE785}" destId="{51EF7492-71B0-4DED-BA5B-A977F99F45B6}" srcOrd="0" destOrd="0" presId="urn:microsoft.com/office/officeart/2018/2/layout/IconLabelList"/>
    <dgm:cxn modelId="{356B7FCD-736B-4262-BA8C-D5662D3D881D}" type="presParOf" srcId="{EA1E3C8A-F291-4F65-B418-66C33DCAE785}" destId="{B4880A41-8A8B-437E-B63F-3BF633107B20}" srcOrd="1" destOrd="0" presId="urn:microsoft.com/office/officeart/2018/2/layout/IconLabelList"/>
    <dgm:cxn modelId="{D34E3130-9C85-407B-BE7A-ACE39C238E02}" type="presParOf" srcId="{EA1E3C8A-F291-4F65-B418-66C33DCAE785}" destId="{FA058792-B9E8-4539-B5BA-C3C7CDEC884B}" srcOrd="2" destOrd="0" presId="urn:microsoft.com/office/officeart/2018/2/layout/IconLabelList"/>
    <dgm:cxn modelId="{19F7D971-4DF4-4C4A-ABFA-0C3579E5645A}" type="presParOf" srcId="{F7610CAC-F645-4B91-942F-654E6C642D84}" destId="{870F8BD1-9A5C-443C-B25A-B7CFCA82C542}" srcOrd="7" destOrd="0" presId="urn:microsoft.com/office/officeart/2018/2/layout/IconLabelList"/>
    <dgm:cxn modelId="{C886A069-DC8F-4210-AA7B-CA5C6C8CC42D}" type="presParOf" srcId="{F7610CAC-F645-4B91-942F-654E6C642D84}" destId="{079CED4B-F1EF-4107-95C1-43174CF9387A}" srcOrd="8" destOrd="0" presId="urn:microsoft.com/office/officeart/2018/2/layout/IconLabelList"/>
    <dgm:cxn modelId="{B45AD8BB-5BA5-4E09-A673-F16CF347DA0A}" type="presParOf" srcId="{079CED4B-F1EF-4107-95C1-43174CF9387A}" destId="{03E8ABD2-EBF3-4F87-A268-C306BD389544}" srcOrd="0" destOrd="0" presId="urn:microsoft.com/office/officeart/2018/2/layout/IconLabelList"/>
    <dgm:cxn modelId="{053943C0-8ECF-4414-A814-2BED60F26E99}" type="presParOf" srcId="{079CED4B-F1EF-4107-95C1-43174CF9387A}" destId="{0C7FD8AA-1F2F-40CC-AD09-8F7EF9D8EA0E}" srcOrd="1" destOrd="0" presId="urn:microsoft.com/office/officeart/2018/2/layout/IconLabelList"/>
    <dgm:cxn modelId="{2FC20F3A-DAE3-4C6E-81C9-13876C0A1D58}" type="presParOf" srcId="{079CED4B-F1EF-4107-95C1-43174CF9387A}" destId="{5D474645-7B92-4397-A817-FAAA1A16148D}" srcOrd="2" destOrd="0" presId="urn:microsoft.com/office/officeart/2018/2/layout/IconLabelList"/>
    <dgm:cxn modelId="{B0B2DC60-218C-46A3-A93A-17C213750EF9}" type="presParOf" srcId="{F7610CAC-F645-4B91-942F-654E6C642D84}" destId="{FFF77582-5BD7-4F48-9E03-2C2EE50B0CA1}" srcOrd="9" destOrd="0" presId="urn:microsoft.com/office/officeart/2018/2/layout/IconLabelList"/>
    <dgm:cxn modelId="{445573DF-63C2-4BD8-84E9-A56C01529988}" type="presParOf" srcId="{F7610CAC-F645-4B91-942F-654E6C642D84}" destId="{C0A1C7CE-27DB-453E-87DA-9FFD46C39441}" srcOrd="10" destOrd="0" presId="urn:microsoft.com/office/officeart/2018/2/layout/IconLabelList"/>
    <dgm:cxn modelId="{881637F9-D024-48D1-9F24-C84AE8FCA409}" type="presParOf" srcId="{C0A1C7CE-27DB-453E-87DA-9FFD46C39441}" destId="{443AB712-9E42-4A11-AFE1-CC8B3C363DE1}" srcOrd="0" destOrd="0" presId="urn:microsoft.com/office/officeart/2018/2/layout/IconLabelList"/>
    <dgm:cxn modelId="{4A6B4FE0-E166-4023-8D28-F82FA0D2832E}" type="presParOf" srcId="{C0A1C7CE-27DB-453E-87DA-9FFD46C39441}" destId="{DD3E48AF-2399-46F2-8476-18BE8267E922}" srcOrd="1" destOrd="0" presId="urn:microsoft.com/office/officeart/2018/2/layout/IconLabelList"/>
    <dgm:cxn modelId="{E9172506-CC89-409D-AC51-B96EFAA7B4E2}" type="presParOf" srcId="{C0A1C7CE-27DB-453E-87DA-9FFD46C39441}" destId="{1BB43063-79A9-465B-828E-C51E28EB7F39}" srcOrd="2" destOrd="0" presId="urn:microsoft.com/office/officeart/2018/2/layout/IconLabelList"/>
    <dgm:cxn modelId="{2B6E6D56-234E-4268-9D00-E057852030FF}" type="presParOf" srcId="{F7610CAC-F645-4B91-942F-654E6C642D84}" destId="{38153170-AFFF-4258-80AF-CCAA6753A20C}" srcOrd="11" destOrd="0" presId="urn:microsoft.com/office/officeart/2018/2/layout/IconLabelList"/>
    <dgm:cxn modelId="{7AFC9C11-8FB2-483C-A020-1FCFA0E9CC07}" type="presParOf" srcId="{F7610CAC-F645-4B91-942F-654E6C642D84}" destId="{CE5FB093-EDF6-46ED-9E39-3C61BE4E1A11}" srcOrd="12" destOrd="0" presId="urn:microsoft.com/office/officeart/2018/2/layout/IconLabelList"/>
    <dgm:cxn modelId="{D1D2A905-00A8-4250-8B17-40C364CFFF31}" type="presParOf" srcId="{CE5FB093-EDF6-46ED-9E39-3C61BE4E1A11}" destId="{5634FFE2-68D1-4F90-B32B-44303495FCA6}" srcOrd="0" destOrd="0" presId="urn:microsoft.com/office/officeart/2018/2/layout/IconLabelList"/>
    <dgm:cxn modelId="{48D72184-31B1-4FC0-8EE8-9F7E14D46A14}" type="presParOf" srcId="{CE5FB093-EDF6-46ED-9E39-3C61BE4E1A11}" destId="{AE6FFAE1-7AE0-4725-9320-3761DE1F616C}" srcOrd="1" destOrd="0" presId="urn:microsoft.com/office/officeart/2018/2/layout/IconLabelList"/>
    <dgm:cxn modelId="{C54B9151-63A9-4E04-948C-7DD76E9CDE33}" type="presParOf" srcId="{CE5FB093-EDF6-46ED-9E39-3C61BE4E1A11}" destId="{9D2F0937-F132-4ED8-86DE-5C0639BB38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244C6A-731C-4580-9110-4A98E358A6BD}" type="doc">
      <dgm:prSet loTypeId="urn:microsoft.com/office/officeart/2005/8/layout/vList5" loCatId="list" qsTypeId="urn:microsoft.com/office/officeart/2005/8/quickstyle/simple4" qsCatId="simple" csTypeId="urn:microsoft.com/office/officeart/2005/8/colors/colorful5" csCatId="colorful"/>
      <dgm:spPr/>
      <dgm:t>
        <a:bodyPr/>
        <a:lstStyle/>
        <a:p>
          <a:endParaRPr lang="en-US"/>
        </a:p>
      </dgm:t>
    </dgm:pt>
    <dgm:pt modelId="{78FE4501-FBC0-4AE6-9760-9758DC250F92}">
      <dgm:prSet/>
      <dgm:spPr/>
      <dgm:t>
        <a:bodyPr/>
        <a:lstStyle/>
        <a:p>
          <a:r>
            <a:rPr lang="en-US"/>
            <a:t>Observations</a:t>
          </a:r>
        </a:p>
      </dgm:t>
    </dgm:pt>
    <dgm:pt modelId="{A150A53C-C082-45CB-9FA7-90D9E828C7A6}" type="parTrans" cxnId="{6CE27A59-8724-473B-8B60-714AB1D8B84C}">
      <dgm:prSet/>
      <dgm:spPr/>
      <dgm:t>
        <a:bodyPr/>
        <a:lstStyle/>
        <a:p>
          <a:endParaRPr lang="en-US"/>
        </a:p>
      </dgm:t>
    </dgm:pt>
    <dgm:pt modelId="{E5BABF25-213A-45D3-92DD-8193E789DEFF}" type="sibTrans" cxnId="{6CE27A59-8724-473B-8B60-714AB1D8B84C}">
      <dgm:prSet/>
      <dgm:spPr/>
      <dgm:t>
        <a:bodyPr/>
        <a:lstStyle/>
        <a:p>
          <a:endParaRPr lang="en-US"/>
        </a:p>
      </dgm:t>
    </dgm:pt>
    <dgm:pt modelId="{BF7E4E53-995D-4C27-8217-B8C016B1960E}">
      <dgm:prSet/>
      <dgm:spPr/>
      <dgm:t>
        <a:bodyPr/>
        <a:lstStyle/>
        <a:p>
          <a:r>
            <a:rPr lang="en-US"/>
            <a:t>Recording Student Assessments and Grades</a:t>
          </a:r>
        </a:p>
      </dgm:t>
    </dgm:pt>
    <dgm:pt modelId="{756DF905-6A22-4151-95A6-CF92C779E67B}" type="parTrans" cxnId="{22690D17-BAE8-4B66-B91D-A9F53E102AA4}">
      <dgm:prSet/>
      <dgm:spPr/>
      <dgm:t>
        <a:bodyPr/>
        <a:lstStyle/>
        <a:p>
          <a:endParaRPr lang="en-US"/>
        </a:p>
      </dgm:t>
    </dgm:pt>
    <dgm:pt modelId="{7FCBC141-8607-49D7-B275-0BEB390D2C25}" type="sibTrans" cxnId="{22690D17-BAE8-4B66-B91D-A9F53E102AA4}">
      <dgm:prSet/>
      <dgm:spPr/>
      <dgm:t>
        <a:bodyPr/>
        <a:lstStyle/>
        <a:p>
          <a:endParaRPr lang="en-US"/>
        </a:p>
      </dgm:t>
    </dgm:pt>
    <dgm:pt modelId="{87F61F7C-B948-4FE5-B983-19A51CAEED2E}">
      <dgm:prSet/>
      <dgm:spPr/>
      <dgm:t>
        <a:bodyPr/>
        <a:lstStyle/>
        <a:p>
          <a:r>
            <a:rPr lang="en-US"/>
            <a:t>Survey Students</a:t>
          </a:r>
        </a:p>
      </dgm:t>
    </dgm:pt>
    <dgm:pt modelId="{9BA9D41B-BCCF-4C56-84DD-2347CD655DC3}" type="parTrans" cxnId="{1BF6F962-7202-40C3-98F2-8E04DDD1FC22}">
      <dgm:prSet/>
      <dgm:spPr/>
      <dgm:t>
        <a:bodyPr/>
        <a:lstStyle/>
        <a:p>
          <a:endParaRPr lang="en-US"/>
        </a:p>
      </dgm:t>
    </dgm:pt>
    <dgm:pt modelId="{55DEAEAE-80C4-426B-9DA9-CC2350A5A10B}" type="sibTrans" cxnId="{1BF6F962-7202-40C3-98F2-8E04DDD1FC22}">
      <dgm:prSet/>
      <dgm:spPr/>
      <dgm:t>
        <a:bodyPr/>
        <a:lstStyle/>
        <a:p>
          <a:endParaRPr lang="en-US"/>
        </a:p>
      </dgm:t>
    </dgm:pt>
    <dgm:pt modelId="{60739CBD-1BA0-4001-96AF-121D53CA56D6}">
      <dgm:prSet/>
      <dgm:spPr/>
      <dgm:t>
        <a:bodyPr/>
        <a:lstStyle/>
        <a:p>
          <a:r>
            <a:rPr lang="en-US"/>
            <a:t>Survey Teachers</a:t>
          </a:r>
        </a:p>
      </dgm:t>
    </dgm:pt>
    <dgm:pt modelId="{B933F8B5-C63A-4605-9857-07EBA3B34D7D}" type="parTrans" cxnId="{661F01CA-D078-49C4-8CCA-DE229D733AA9}">
      <dgm:prSet/>
      <dgm:spPr/>
      <dgm:t>
        <a:bodyPr/>
        <a:lstStyle/>
        <a:p>
          <a:endParaRPr lang="en-US"/>
        </a:p>
      </dgm:t>
    </dgm:pt>
    <dgm:pt modelId="{1DAE81C2-111F-414A-B31C-F49DE5782D12}" type="sibTrans" cxnId="{661F01CA-D078-49C4-8CCA-DE229D733AA9}">
      <dgm:prSet/>
      <dgm:spPr/>
      <dgm:t>
        <a:bodyPr/>
        <a:lstStyle/>
        <a:p>
          <a:endParaRPr lang="en-US"/>
        </a:p>
      </dgm:t>
    </dgm:pt>
    <dgm:pt modelId="{9F2EB4CB-6261-4D15-9CD6-E72B6384EA41}">
      <dgm:prSet/>
      <dgm:spPr/>
      <dgm:t>
        <a:bodyPr/>
        <a:lstStyle/>
        <a:p>
          <a:r>
            <a:rPr lang="en-US"/>
            <a:t>Survey Parents</a:t>
          </a:r>
        </a:p>
      </dgm:t>
    </dgm:pt>
    <dgm:pt modelId="{EE77035F-E473-45B8-AE55-8A7A44F5B9C1}" type="parTrans" cxnId="{12638F3D-F0B1-4106-8669-6C829809E803}">
      <dgm:prSet/>
      <dgm:spPr/>
      <dgm:t>
        <a:bodyPr/>
        <a:lstStyle/>
        <a:p>
          <a:endParaRPr lang="en-US"/>
        </a:p>
      </dgm:t>
    </dgm:pt>
    <dgm:pt modelId="{B7DCA719-EE81-4736-850A-2ED35F480189}" type="sibTrans" cxnId="{12638F3D-F0B1-4106-8669-6C829809E803}">
      <dgm:prSet/>
      <dgm:spPr/>
      <dgm:t>
        <a:bodyPr/>
        <a:lstStyle/>
        <a:p>
          <a:endParaRPr lang="en-US"/>
        </a:p>
      </dgm:t>
    </dgm:pt>
    <dgm:pt modelId="{BDCE4009-BEEC-49D2-B9CF-7C3F23129885}" type="pres">
      <dgm:prSet presAssocID="{59244C6A-731C-4580-9110-4A98E358A6BD}" presName="Name0" presStyleCnt="0">
        <dgm:presLayoutVars>
          <dgm:dir/>
          <dgm:animLvl val="lvl"/>
          <dgm:resizeHandles val="exact"/>
        </dgm:presLayoutVars>
      </dgm:prSet>
      <dgm:spPr/>
    </dgm:pt>
    <dgm:pt modelId="{F7A976A7-773F-4E35-BE7A-57B71811C9F7}" type="pres">
      <dgm:prSet presAssocID="{78FE4501-FBC0-4AE6-9760-9758DC250F92}" presName="linNode" presStyleCnt="0"/>
      <dgm:spPr/>
    </dgm:pt>
    <dgm:pt modelId="{4837FA59-3D3A-4A75-837C-7C9DE5B4DF00}" type="pres">
      <dgm:prSet presAssocID="{78FE4501-FBC0-4AE6-9760-9758DC250F92}" presName="parentText" presStyleLbl="node1" presStyleIdx="0" presStyleCnt="5">
        <dgm:presLayoutVars>
          <dgm:chMax val="1"/>
          <dgm:bulletEnabled val="1"/>
        </dgm:presLayoutVars>
      </dgm:prSet>
      <dgm:spPr/>
    </dgm:pt>
    <dgm:pt modelId="{B9620435-9380-432F-A624-7122FB11D65C}" type="pres">
      <dgm:prSet presAssocID="{E5BABF25-213A-45D3-92DD-8193E789DEFF}" presName="sp" presStyleCnt="0"/>
      <dgm:spPr/>
    </dgm:pt>
    <dgm:pt modelId="{FB61CDAA-FDF7-4747-B975-BC6AC216AFDE}" type="pres">
      <dgm:prSet presAssocID="{BF7E4E53-995D-4C27-8217-B8C016B1960E}" presName="linNode" presStyleCnt="0"/>
      <dgm:spPr/>
    </dgm:pt>
    <dgm:pt modelId="{43EF4BEA-23E3-48C0-BCBE-BC125DFBCEF5}" type="pres">
      <dgm:prSet presAssocID="{BF7E4E53-995D-4C27-8217-B8C016B1960E}" presName="parentText" presStyleLbl="node1" presStyleIdx="1" presStyleCnt="5">
        <dgm:presLayoutVars>
          <dgm:chMax val="1"/>
          <dgm:bulletEnabled val="1"/>
        </dgm:presLayoutVars>
      </dgm:prSet>
      <dgm:spPr/>
    </dgm:pt>
    <dgm:pt modelId="{BA85931B-6ACA-4E53-BC22-40C837A7635E}" type="pres">
      <dgm:prSet presAssocID="{7FCBC141-8607-49D7-B275-0BEB390D2C25}" presName="sp" presStyleCnt="0"/>
      <dgm:spPr/>
    </dgm:pt>
    <dgm:pt modelId="{990BD998-F32F-48E4-B2B1-FE598DE46789}" type="pres">
      <dgm:prSet presAssocID="{87F61F7C-B948-4FE5-B983-19A51CAEED2E}" presName="linNode" presStyleCnt="0"/>
      <dgm:spPr/>
    </dgm:pt>
    <dgm:pt modelId="{D9F2EB59-C2CC-44A7-8739-B9747753BE78}" type="pres">
      <dgm:prSet presAssocID="{87F61F7C-B948-4FE5-B983-19A51CAEED2E}" presName="parentText" presStyleLbl="node1" presStyleIdx="2" presStyleCnt="5">
        <dgm:presLayoutVars>
          <dgm:chMax val="1"/>
          <dgm:bulletEnabled val="1"/>
        </dgm:presLayoutVars>
      </dgm:prSet>
      <dgm:spPr/>
    </dgm:pt>
    <dgm:pt modelId="{74BBC4EA-7EEC-436B-B701-E47D156D79EF}" type="pres">
      <dgm:prSet presAssocID="{55DEAEAE-80C4-426B-9DA9-CC2350A5A10B}" presName="sp" presStyleCnt="0"/>
      <dgm:spPr/>
    </dgm:pt>
    <dgm:pt modelId="{C87EAEB4-7A4E-47F6-B892-E4235DAD8738}" type="pres">
      <dgm:prSet presAssocID="{60739CBD-1BA0-4001-96AF-121D53CA56D6}" presName="linNode" presStyleCnt="0"/>
      <dgm:spPr/>
    </dgm:pt>
    <dgm:pt modelId="{3B909181-693A-449A-802A-35CCFECEB552}" type="pres">
      <dgm:prSet presAssocID="{60739CBD-1BA0-4001-96AF-121D53CA56D6}" presName="parentText" presStyleLbl="node1" presStyleIdx="3" presStyleCnt="5">
        <dgm:presLayoutVars>
          <dgm:chMax val="1"/>
          <dgm:bulletEnabled val="1"/>
        </dgm:presLayoutVars>
      </dgm:prSet>
      <dgm:spPr/>
    </dgm:pt>
    <dgm:pt modelId="{ED6ED006-237E-4DDD-9B44-6A1BD3C4534A}" type="pres">
      <dgm:prSet presAssocID="{1DAE81C2-111F-414A-B31C-F49DE5782D12}" presName="sp" presStyleCnt="0"/>
      <dgm:spPr/>
    </dgm:pt>
    <dgm:pt modelId="{15EF9EF4-F5CF-44D5-B8FE-C73D5E462FC9}" type="pres">
      <dgm:prSet presAssocID="{9F2EB4CB-6261-4D15-9CD6-E72B6384EA41}" presName="linNode" presStyleCnt="0"/>
      <dgm:spPr/>
    </dgm:pt>
    <dgm:pt modelId="{713E2BA4-D501-4241-822E-066F5B58A067}" type="pres">
      <dgm:prSet presAssocID="{9F2EB4CB-6261-4D15-9CD6-E72B6384EA41}" presName="parentText" presStyleLbl="node1" presStyleIdx="4" presStyleCnt="5">
        <dgm:presLayoutVars>
          <dgm:chMax val="1"/>
          <dgm:bulletEnabled val="1"/>
        </dgm:presLayoutVars>
      </dgm:prSet>
      <dgm:spPr/>
    </dgm:pt>
  </dgm:ptLst>
  <dgm:cxnLst>
    <dgm:cxn modelId="{22690D17-BAE8-4B66-B91D-A9F53E102AA4}" srcId="{59244C6A-731C-4580-9110-4A98E358A6BD}" destId="{BF7E4E53-995D-4C27-8217-B8C016B1960E}" srcOrd="1" destOrd="0" parTransId="{756DF905-6A22-4151-95A6-CF92C779E67B}" sibTransId="{7FCBC141-8607-49D7-B275-0BEB390D2C25}"/>
    <dgm:cxn modelId="{1E968118-816C-4466-9B4D-F5788A4E4808}" type="presOf" srcId="{60739CBD-1BA0-4001-96AF-121D53CA56D6}" destId="{3B909181-693A-449A-802A-35CCFECEB552}" srcOrd="0" destOrd="0" presId="urn:microsoft.com/office/officeart/2005/8/layout/vList5"/>
    <dgm:cxn modelId="{12638F3D-F0B1-4106-8669-6C829809E803}" srcId="{59244C6A-731C-4580-9110-4A98E358A6BD}" destId="{9F2EB4CB-6261-4D15-9CD6-E72B6384EA41}" srcOrd="4" destOrd="0" parTransId="{EE77035F-E473-45B8-AE55-8A7A44F5B9C1}" sibTransId="{B7DCA719-EE81-4736-850A-2ED35F480189}"/>
    <dgm:cxn modelId="{1BF6F962-7202-40C3-98F2-8E04DDD1FC22}" srcId="{59244C6A-731C-4580-9110-4A98E358A6BD}" destId="{87F61F7C-B948-4FE5-B983-19A51CAEED2E}" srcOrd="2" destOrd="0" parTransId="{9BA9D41B-BCCF-4C56-84DD-2347CD655DC3}" sibTransId="{55DEAEAE-80C4-426B-9DA9-CC2350A5A10B}"/>
    <dgm:cxn modelId="{6CE27A59-8724-473B-8B60-714AB1D8B84C}" srcId="{59244C6A-731C-4580-9110-4A98E358A6BD}" destId="{78FE4501-FBC0-4AE6-9760-9758DC250F92}" srcOrd="0" destOrd="0" parTransId="{A150A53C-C082-45CB-9FA7-90D9E828C7A6}" sibTransId="{E5BABF25-213A-45D3-92DD-8193E789DEFF}"/>
    <dgm:cxn modelId="{87A1DB8D-B048-4638-B9E0-C48A1D250A1E}" type="presOf" srcId="{9F2EB4CB-6261-4D15-9CD6-E72B6384EA41}" destId="{713E2BA4-D501-4241-822E-066F5B58A067}" srcOrd="0" destOrd="0" presId="urn:microsoft.com/office/officeart/2005/8/layout/vList5"/>
    <dgm:cxn modelId="{8A02DC94-E82A-40CA-A9E8-3844F5122AF6}" type="presOf" srcId="{87F61F7C-B948-4FE5-B983-19A51CAEED2E}" destId="{D9F2EB59-C2CC-44A7-8739-B9747753BE78}" srcOrd="0" destOrd="0" presId="urn:microsoft.com/office/officeart/2005/8/layout/vList5"/>
    <dgm:cxn modelId="{661F01CA-D078-49C4-8CCA-DE229D733AA9}" srcId="{59244C6A-731C-4580-9110-4A98E358A6BD}" destId="{60739CBD-1BA0-4001-96AF-121D53CA56D6}" srcOrd="3" destOrd="0" parTransId="{B933F8B5-C63A-4605-9857-07EBA3B34D7D}" sibTransId="{1DAE81C2-111F-414A-B31C-F49DE5782D12}"/>
    <dgm:cxn modelId="{3DBCE2D2-2E80-44E1-9EBB-F46C29A49C27}" type="presOf" srcId="{78FE4501-FBC0-4AE6-9760-9758DC250F92}" destId="{4837FA59-3D3A-4A75-837C-7C9DE5B4DF00}" srcOrd="0" destOrd="0" presId="urn:microsoft.com/office/officeart/2005/8/layout/vList5"/>
    <dgm:cxn modelId="{F84FFFDA-0484-4872-B997-02B8DE778EFF}" type="presOf" srcId="{BF7E4E53-995D-4C27-8217-B8C016B1960E}" destId="{43EF4BEA-23E3-48C0-BCBE-BC125DFBCEF5}" srcOrd="0" destOrd="0" presId="urn:microsoft.com/office/officeart/2005/8/layout/vList5"/>
    <dgm:cxn modelId="{84FFDDE6-79B1-4CDC-B9F4-461B31B019D0}" type="presOf" srcId="{59244C6A-731C-4580-9110-4A98E358A6BD}" destId="{BDCE4009-BEEC-49D2-B9CF-7C3F23129885}" srcOrd="0" destOrd="0" presId="urn:microsoft.com/office/officeart/2005/8/layout/vList5"/>
    <dgm:cxn modelId="{FD20DEF7-616E-4F7E-B113-875FD6FBDB8A}" type="presParOf" srcId="{BDCE4009-BEEC-49D2-B9CF-7C3F23129885}" destId="{F7A976A7-773F-4E35-BE7A-57B71811C9F7}" srcOrd="0" destOrd="0" presId="urn:microsoft.com/office/officeart/2005/8/layout/vList5"/>
    <dgm:cxn modelId="{B71B8038-15B4-470D-A883-C0C42A0DBD33}" type="presParOf" srcId="{F7A976A7-773F-4E35-BE7A-57B71811C9F7}" destId="{4837FA59-3D3A-4A75-837C-7C9DE5B4DF00}" srcOrd="0" destOrd="0" presId="urn:microsoft.com/office/officeart/2005/8/layout/vList5"/>
    <dgm:cxn modelId="{9C0117A0-9922-4584-877E-920E6B81F8ED}" type="presParOf" srcId="{BDCE4009-BEEC-49D2-B9CF-7C3F23129885}" destId="{B9620435-9380-432F-A624-7122FB11D65C}" srcOrd="1" destOrd="0" presId="urn:microsoft.com/office/officeart/2005/8/layout/vList5"/>
    <dgm:cxn modelId="{63DE8BDF-3CF1-417B-B43D-FD75627950E7}" type="presParOf" srcId="{BDCE4009-BEEC-49D2-B9CF-7C3F23129885}" destId="{FB61CDAA-FDF7-4747-B975-BC6AC216AFDE}" srcOrd="2" destOrd="0" presId="urn:microsoft.com/office/officeart/2005/8/layout/vList5"/>
    <dgm:cxn modelId="{AB51DD6B-CDE7-434F-9D96-4CE61C8077D9}" type="presParOf" srcId="{FB61CDAA-FDF7-4747-B975-BC6AC216AFDE}" destId="{43EF4BEA-23E3-48C0-BCBE-BC125DFBCEF5}" srcOrd="0" destOrd="0" presId="urn:microsoft.com/office/officeart/2005/8/layout/vList5"/>
    <dgm:cxn modelId="{65E573F9-62C0-434F-B0B9-514CF24F534B}" type="presParOf" srcId="{BDCE4009-BEEC-49D2-B9CF-7C3F23129885}" destId="{BA85931B-6ACA-4E53-BC22-40C837A7635E}" srcOrd="3" destOrd="0" presId="urn:microsoft.com/office/officeart/2005/8/layout/vList5"/>
    <dgm:cxn modelId="{623BE80C-B576-492C-9308-43C41F0DD20F}" type="presParOf" srcId="{BDCE4009-BEEC-49D2-B9CF-7C3F23129885}" destId="{990BD998-F32F-48E4-B2B1-FE598DE46789}" srcOrd="4" destOrd="0" presId="urn:microsoft.com/office/officeart/2005/8/layout/vList5"/>
    <dgm:cxn modelId="{E7F3603D-D79C-4BD8-AB26-B61B3D1793FF}" type="presParOf" srcId="{990BD998-F32F-48E4-B2B1-FE598DE46789}" destId="{D9F2EB59-C2CC-44A7-8739-B9747753BE78}" srcOrd="0" destOrd="0" presId="urn:microsoft.com/office/officeart/2005/8/layout/vList5"/>
    <dgm:cxn modelId="{7E0F2F03-8861-42AC-85DF-B11575317E2C}" type="presParOf" srcId="{BDCE4009-BEEC-49D2-B9CF-7C3F23129885}" destId="{74BBC4EA-7EEC-436B-B701-E47D156D79EF}" srcOrd="5" destOrd="0" presId="urn:microsoft.com/office/officeart/2005/8/layout/vList5"/>
    <dgm:cxn modelId="{6F506313-DEC0-4C77-A043-E5FC68A5A115}" type="presParOf" srcId="{BDCE4009-BEEC-49D2-B9CF-7C3F23129885}" destId="{C87EAEB4-7A4E-47F6-B892-E4235DAD8738}" srcOrd="6" destOrd="0" presId="urn:microsoft.com/office/officeart/2005/8/layout/vList5"/>
    <dgm:cxn modelId="{98607FE8-FDE2-432E-8824-1770B28935CD}" type="presParOf" srcId="{C87EAEB4-7A4E-47F6-B892-E4235DAD8738}" destId="{3B909181-693A-449A-802A-35CCFECEB552}" srcOrd="0" destOrd="0" presId="urn:microsoft.com/office/officeart/2005/8/layout/vList5"/>
    <dgm:cxn modelId="{2D402116-387E-48D0-BA6B-5188935414C0}" type="presParOf" srcId="{BDCE4009-BEEC-49D2-B9CF-7C3F23129885}" destId="{ED6ED006-237E-4DDD-9B44-6A1BD3C4534A}" srcOrd="7" destOrd="0" presId="urn:microsoft.com/office/officeart/2005/8/layout/vList5"/>
    <dgm:cxn modelId="{49FDACBB-19BE-4823-ADB1-B2D343CCB958}" type="presParOf" srcId="{BDCE4009-BEEC-49D2-B9CF-7C3F23129885}" destId="{15EF9EF4-F5CF-44D5-B8FE-C73D5E462FC9}" srcOrd="8" destOrd="0" presId="urn:microsoft.com/office/officeart/2005/8/layout/vList5"/>
    <dgm:cxn modelId="{B33EF2B2-6384-40DB-A34A-17D3F00688A9}" type="presParOf" srcId="{15EF9EF4-F5CF-44D5-B8FE-C73D5E462FC9}" destId="{713E2BA4-D501-4241-822E-066F5B58A06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8F2F47-CDA7-4F8F-B44A-2603625A76E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DE5A650-6BBD-49BF-BC99-654B8222ACA3}">
      <dgm:prSet/>
      <dgm:spPr/>
      <dgm:t>
        <a:bodyPr/>
        <a:lstStyle/>
        <a:p>
          <a:r>
            <a:rPr lang="en-US" dirty="0"/>
            <a:t>Evaluated Based On Common Themes in Surveys separated by</a:t>
          </a:r>
        </a:p>
      </dgm:t>
    </dgm:pt>
    <dgm:pt modelId="{527F0650-9E07-4AC3-9BF3-E573D2332512}" type="parTrans" cxnId="{515F57B3-6396-420B-97F3-DB3D65124BD9}">
      <dgm:prSet/>
      <dgm:spPr/>
      <dgm:t>
        <a:bodyPr/>
        <a:lstStyle/>
        <a:p>
          <a:endParaRPr lang="en-US"/>
        </a:p>
      </dgm:t>
    </dgm:pt>
    <dgm:pt modelId="{D4A156D2-D8D5-41BE-88DF-180AA182B230}" type="sibTrans" cxnId="{515F57B3-6396-420B-97F3-DB3D65124BD9}">
      <dgm:prSet/>
      <dgm:spPr/>
      <dgm:t>
        <a:bodyPr/>
        <a:lstStyle/>
        <a:p>
          <a:endParaRPr lang="en-US"/>
        </a:p>
      </dgm:t>
    </dgm:pt>
    <dgm:pt modelId="{127A30BB-759E-42A6-A689-8B3D5784E47D}">
      <dgm:prSet/>
      <dgm:spPr/>
      <dgm:t>
        <a:bodyPr/>
        <a:lstStyle/>
        <a:p>
          <a:r>
            <a:rPr lang="en-US" dirty="0"/>
            <a:t>Students</a:t>
          </a:r>
        </a:p>
      </dgm:t>
    </dgm:pt>
    <dgm:pt modelId="{3B7D4B14-9FA1-4A92-8B1D-370F3BFA7FDA}" type="parTrans" cxnId="{90F23743-CBF9-4FEA-ABEA-7B88345BC9A5}">
      <dgm:prSet/>
      <dgm:spPr/>
      <dgm:t>
        <a:bodyPr/>
        <a:lstStyle/>
        <a:p>
          <a:endParaRPr lang="en-US"/>
        </a:p>
      </dgm:t>
    </dgm:pt>
    <dgm:pt modelId="{141342F9-2888-4B1C-B016-09B30ABEA5A7}" type="sibTrans" cxnId="{90F23743-CBF9-4FEA-ABEA-7B88345BC9A5}">
      <dgm:prSet/>
      <dgm:spPr/>
      <dgm:t>
        <a:bodyPr/>
        <a:lstStyle/>
        <a:p>
          <a:endParaRPr lang="en-US"/>
        </a:p>
      </dgm:t>
    </dgm:pt>
    <dgm:pt modelId="{8F027040-BDAB-4244-BD56-E7E2D774194C}">
      <dgm:prSet/>
      <dgm:spPr/>
      <dgm:t>
        <a:bodyPr/>
        <a:lstStyle/>
        <a:p>
          <a:r>
            <a:rPr lang="en-US" dirty="0"/>
            <a:t>Parents</a:t>
          </a:r>
        </a:p>
      </dgm:t>
    </dgm:pt>
    <dgm:pt modelId="{485FC809-52A6-4EF5-B78A-C1165D6B9478}" type="parTrans" cxnId="{E05A688F-23E4-41F5-BDAE-483A8003F8E6}">
      <dgm:prSet/>
      <dgm:spPr/>
      <dgm:t>
        <a:bodyPr/>
        <a:lstStyle/>
        <a:p>
          <a:endParaRPr lang="en-US"/>
        </a:p>
      </dgm:t>
    </dgm:pt>
    <dgm:pt modelId="{ABEA7D73-8E0F-44E9-914E-3C0B30BFA693}" type="sibTrans" cxnId="{E05A688F-23E4-41F5-BDAE-483A8003F8E6}">
      <dgm:prSet/>
      <dgm:spPr/>
      <dgm:t>
        <a:bodyPr/>
        <a:lstStyle/>
        <a:p>
          <a:endParaRPr lang="en-US"/>
        </a:p>
      </dgm:t>
    </dgm:pt>
    <dgm:pt modelId="{F710E0CB-2383-4ACA-BBBF-0DB878F3977F}">
      <dgm:prSet/>
      <dgm:spPr/>
      <dgm:t>
        <a:bodyPr/>
        <a:lstStyle/>
        <a:p>
          <a:r>
            <a:rPr lang="en-US" dirty="0"/>
            <a:t>Teachers</a:t>
          </a:r>
        </a:p>
      </dgm:t>
    </dgm:pt>
    <dgm:pt modelId="{7776060A-FD42-497C-BBB3-91A5DDA40AA9}" type="parTrans" cxnId="{99A70A1A-AD8A-4D2D-B45F-623682EDCD6B}">
      <dgm:prSet/>
      <dgm:spPr/>
      <dgm:t>
        <a:bodyPr/>
        <a:lstStyle/>
        <a:p>
          <a:endParaRPr lang="en-US"/>
        </a:p>
      </dgm:t>
    </dgm:pt>
    <dgm:pt modelId="{FDDBC3B1-822B-49B3-8002-4D4D1F1C1924}" type="sibTrans" cxnId="{99A70A1A-AD8A-4D2D-B45F-623682EDCD6B}">
      <dgm:prSet/>
      <dgm:spPr/>
      <dgm:t>
        <a:bodyPr/>
        <a:lstStyle/>
        <a:p>
          <a:endParaRPr lang="en-US"/>
        </a:p>
      </dgm:t>
    </dgm:pt>
    <dgm:pt modelId="{73EE7749-65D8-4A33-8CA1-E54365A46403}" type="pres">
      <dgm:prSet presAssocID="{538F2F47-CDA7-4F8F-B44A-2603625A76EE}" presName="outerComposite" presStyleCnt="0">
        <dgm:presLayoutVars>
          <dgm:chMax val="5"/>
          <dgm:dir/>
          <dgm:resizeHandles val="exact"/>
        </dgm:presLayoutVars>
      </dgm:prSet>
      <dgm:spPr/>
    </dgm:pt>
    <dgm:pt modelId="{DB14A3DC-FB1A-4BC5-8748-3C6E827614BD}" type="pres">
      <dgm:prSet presAssocID="{538F2F47-CDA7-4F8F-B44A-2603625A76EE}" presName="dummyMaxCanvas" presStyleCnt="0">
        <dgm:presLayoutVars/>
      </dgm:prSet>
      <dgm:spPr/>
    </dgm:pt>
    <dgm:pt modelId="{CFF2AA01-F875-4E07-9919-B095266C389A}" type="pres">
      <dgm:prSet presAssocID="{538F2F47-CDA7-4F8F-B44A-2603625A76EE}" presName="FourNodes_1" presStyleLbl="node1" presStyleIdx="0" presStyleCnt="4">
        <dgm:presLayoutVars>
          <dgm:bulletEnabled val="1"/>
        </dgm:presLayoutVars>
      </dgm:prSet>
      <dgm:spPr/>
    </dgm:pt>
    <dgm:pt modelId="{8F605433-1996-4475-8D2C-B5430F5D1B96}" type="pres">
      <dgm:prSet presAssocID="{538F2F47-CDA7-4F8F-B44A-2603625A76EE}" presName="FourNodes_2" presStyleLbl="node1" presStyleIdx="1" presStyleCnt="4">
        <dgm:presLayoutVars>
          <dgm:bulletEnabled val="1"/>
        </dgm:presLayoutVars>
      </dgm:prSet>
      <dgm:spPr/>
    </dgm:pt>
    <dgm:pt modelId="{80E993E7-841E-4FDE-9E87-36B381B35B47}" type="pres">
      <dgm:prSet presAssocID="{538F2F47-CDA7-4F8F-B44A-2603625A76EE}" presName="FourNodes_3" presStyleLbl="node1" presStyleIdx="2" presStyleCnt="4">
        <dgm:presLayoutVars>
          <dgm:bulletEnabled val="1"/>
        </dgm:presLayoutVars>
      </dgm:prSet>
      <dgm:spPr/>
    </dgm:pt>
    <dgm:pt modelId="{AA542C14-618A-49D5-9206-C591471B5A73}" type="pres">
      <dgm:prSet presAssocID="{538F2F47-CDA7-4F8F-B44A-2603625A76EE}" presName="FourNodes_4" presStyleLbl="node1" presStyleIdx="3" presStyleCnt="4">
        <dgm:presLayoutVars>
          <dgm:bulletEnabled val="1"/>
        </dgm:presLayoutVars>
      </dgm:prSet>
      <dgm:spPr/>
    </dgm:pt>
    <dgm:pt modelId="{B9C72B9A-4DDF-49C5-8763-45E69C536A00}" type="pres">
      <dgm:prSet presAssocID="{538F2F47-CDA7-4F8F-B44A-2603625A76EE}" presName="FourConn_1-2" presStyleLbl="fgAccFollowNode1" presStyleIdx="0" presStyleCnt="3">
        <dgm:presLayoutVars>
          <dgm:bulletEnabled val="1"/>
        </dgm:presLayoutVars>
      </dgm:prSet>
      <dgm:spPr/>
    </dgm:pt>
    <dgm:pt modelId="{A4870EEC-F8EC-4725-A0F3-D9BC74BA6E14}" type="pres">
      <dgm:prSet presAssocID="{538F2F47-CDA7-4F8F-B44A-2603625A76EE}" presName="FourConn_2-3" presStyleLbl="fgAccFollowNode1" presStyleIdx="1" presStyleCnt="3">
        <dgm:presLayoutVars>
          <dgm:bulletEnabled val="1"/>
        </dgm:presLayoutVars>
      </dgm:prSet>
      <dgm:spPr/>
    </dgm:pt>
    <dgm:pt modelId="{5CBA3C7F-8709-433A-AB8E-A7461332F5F6}" type="pres">
      <dgm:prSet presAssocID="{538F2F47-CDA7-4F8F-B44A-2603625A76EE}" presName="FourConn_3-4" presStyleLbl="fgAccFollowNode1" presStyleIdx="2" presStyleCnt="3">
        <dgm:presLayoutVars>
          <dgm:bulletEnabled val="1"/>
        </dgm:presLayoutVars>
      </dgm:prSet>
      <dgm:spPr/>
    </dgm:pt>
    <dgm:pt modelId="{A5239C6B-1065-46FD-834D-39996F988234}" type="pres">
      <dgm:prSet presAssocID="{538F2F47-CDA7-4F8F-B44A-2603625A76EE}" presName="FourNodes_1_text" presStyleLbl="node1" presStyleIdx="3" presStyleCnt="4">
        <dgm:presLayoutVars>
          <dgm:bulletEnabled val="1"/>
        </dgm:presLayoutVars>
      </dgm:prSet>
      <dgm:spPr/>
    </dgm:pt>
    <dgm:pt modelId="{4E38028F-3A99-4DCE-99B8-DFC6EB8F3CE5}" type="pres">
      <dgm:prSet presAssocID="{538F2F47-CDA7-4F8F-B44A-2603625A76EE}" presName="FourNodes_2_text" presStyleLbl="node1" presStyleIdx="3" presStyleCnt="4">
        <dgm:presLayoutVars>
          <dgm:bulletEnabled val="1"/>
        </dgm:presLayoutVars>
      </dgm:prSet>
      <dgm:spPr/>
    </dgm:pt>
    <dgm:pt modelId="{309AC329-A7F5-4ADB-A1A0-2C70EA1E741F}" type="pres">
      <dgm:prSet presAssocID="{538F2F47-CDA7-4F8F-B44A-2603625A76EE}" presName="FourNodes_3_text" presStyleLbl="node1" presStyleIdx="3" presStyleCnt="4">
        <dgm:presLayoutVars>
          <dgm:bulletEnabled val="1"/>
        </dgm:presLayoutVars>
      </dgm:prSet>
      <dgm:spPr/>
    </dgm:pt>
    <dgm:pt modelId="{D766FF02-1D9A-4934-BBCB-EE3FE209D6F9}" type="pres">
      <dgm:prSet presAssocID="{538F2F47-CDA7-4F8F-B44A-2603625A76EE}" presName="FourNodes_4_text" presStyleLbl="node1" presStyleIdx="3" presStyleCnt="4">
        <dgm:presLayoutVars>
          <dgm:bulletEnabled val="1"/>
        </dgm:presLayoutVars>
      </dgm:prSet>
      <dgm:spPr/>
    </dgm:pt>
  </dgm:ptLst>
  <dgm:cxnLst>
    <dgm:cxn modelId="{76E63010-A8F7-40E7-B908-6A29E8661B9F}" type="presOf" srcId="{F710E0CB-2383-4ACA-BBBF-0DB878F3977F}" destId="{AA542C14-618A-49D5-9206-C591471B5A73}" srcOrd="0" destOrd="0" presId="urn:microsoft.com/office/officeart/2005/8/layout/vProcess5"/>
    <dgm:cxn modelId="{99A70A1A-AD8A-4D2D-B45F-623682EDCD6B}" srcId="{538F2F47-CDA7-4F8F-B44A-2603625A76EE}" destId="{F710E0CB-2383-4ACA-BBBF-0DB878F3977F}" srcOrd="3" destOrd="0" parTransId="{7776060A-FD42-497C-BBB3-91A5DDA40AA9}" sibTransId="{FDDBC3B1-822B-49B3-8002-4D4D1F1C1924}"/>
    <dgm:cxn modelId="{615E6425-B635-4FDE-AAF8-9C8D5EFCAD3E}" type="presOf" srcId="{141342F9-2888-4B1C-B016-09B30ABEA5A7}" destId="{A4870EEC-F8EC-4725-A0F3-D9BC74BA6E14}" srcOrd="0" destOrd="0" presId="urn:microsoft.com/office/officeart/2005/8/layout/vProcess5"/>
    <dgm:cxn modelId="{A0FB8838-956C-45AD-9D91-34ECAA864E24}" type="presOf" srcId="{F710E0CB-2383-4ACA-BBBF-0DB878F3977F}" destId="{D766FF02-1D9A-4934-BBCB-EE3FE209D6F9}" srcOrd="1" destOrd="0" presId="urn:microsoft.com/office/officeart/2005/8/layout/vProcess5"/>
    <dgm:cxn modelId="{CBE53B3D-4867-49BA-B097-7F3A1A57E0CF}" type="presOf" srcId="{127A30BB-759E-42A6-A689-8B3D5784E47D}" destId="{4E38028F-3A99-4DCE-99B8-DFC6EB8F3CE5}" srcOrd="1" destOrd="0" presId="urn:microsoft.com/office/officeart/2005/8/layout/vProcess5"/>
    <dgm:cxn modelId="{90F23743-CBF9-4FEA-ABEA-7B88345BC9A5}" srcId="{538F2F47-CDA7-4F8F-B44A-2603625A76EE}" destId="{127A30BB-759E-42A6-A689-8B3D5784E47D}" srcOrd="1" destOrd="0" parTransId="{3B7D4B14-9FA1-4A92-8B1D-370F3BFA7FDA}" sibTransId="{141342F9-2888-4B1C-B016-09B30ABEA5A7}"/>
    <dgm:cxn modelId="{46EC697B-D26F-4C91-8208-E422FAB9BB50}" type="presOf" srcId="{ABEA7D73-8E0F-44E9-914E-3C0B30BFA693}" destId="{5CBA3C7F-8709-433A-AB8E-A7461332F5F6}" srcOrd="0" destOrd="0" presId="urn:microsoft.com/office/officeart/2005/8/layout/vProcess5"/>
    <dgm:cxn modelId="{A1C37583-12A2-4F12-9F8E-1768C3FCC09A}" type="presOf" srcId="{8F027040-BDAB-4244-BD56-E7E2D774194C}" destId="{309AC329-A7F5-4ADB-A1A0-2C70EA1E741F}" srcOrd="1" destOrd="0" presId="urn:microsoft.com/office/officeart/2005/8/layout/vProcess5"/>
    <dgm:cxn modelId="{E05A688F-23E4-41F5-BDAE-483A8003F8E6}" srcId="{538F2F47-CDA7-4F8F-B44A-2603625A76EE}" destId="{8F027040-BDAB-4244-BD56-E7E2D774194C}" srcOrd="2" destOrd="0" parTransId="{485FC809-52A6-4EF5-B78A-C1165D6B9478}" sibTransId="{ABEA7D73-8E0F-44E9-914E-3C0B30BFA693}"/>
    <dgm:cxn modelId="{75D46592-E16D-41D1-B15F-1FFCE303B3DC}" type="presOf" srcId="{127A30BB-759E-42A6-A689-8B3D5784E47D}" destId="{8F605433-1996-4475-8D2C-B5430F5D1B96}" srcOrd="0" destOrd="0" presId="urn:microsoft.com/office/officeart/2005/8/layout/vProcess5"/>
    <dgm:cxn modelId="{CC2BA8A7-0F61-4232-8E0C-2466BD0FD321}" type="presOf" srcId="{BDE5A650-6BBD-49BF-BC99-654B8222ACA3}" destId="{CFF2AA01-F875-4E07-9919-B095266C389A}" srcOrd="0" destOrd="0" presId="urn:microsoft.com/office/officeart/2005/8/layout/vProcess5"/>
    <dgm:cxn modelId="{B84423AA-5A7D-40A1-B489-E9DD42825431}" type="presOf" srcId="{538F2F47-CDA7-4F8F-B44A-2603625A76EE}" destId="{73EE7749-65D8-4A33-8CA1-E54365A46403}" srcOrd="0" destOrd="0" presId="urn:microsoft.com/office/officeart/2005/8/layout/vProcess5"/>
    <dgm:cxn modelId="{515F57B3-6396-420B-97F3-DB3D65124BD9}" srcId="{538F2F47-CDA7-4F8F-B44A-2603625A76EE}" destId="{BDE5A650-6BBD-49BF-BC99-654B8222ACA3}" srcOrd="0" destOrd="0" parTransId="{527F0650-9E07-4AC3-9BF3-E573D2332512}" sibTransId="{D4A156D2-D8D5-41BE-88DF-180AA182B230}"/>
    <dgm:cxn modelId="{7EDF01ED-91C0-4609-B5BB-11C396D69FAD}" type="presOf" srcId="{D4A156D2-D8D5-41BE-88DF-180AA182B230}" destId="{B9C72B9A-4DDF-49C5-8763-45E69C536A00}" srcOrd="0" destOrd="0" presId="urn:microsoft.com/office/officeart/2005/8/layout/vProcess5"/>
    <dgm:cxn modelId="{6B10E7EF-CBDE-4A69-888C-224E51D29F9A}" type="presOf" srcId="{8F027040-BDAB-4244-BD56-E7E2D774194C}" destId="{80E993E7-841E-4FDE-9E87-36B381B35B47}" srcOrd="0" destOrd="0" presId="urn:microsoft.com/office/officeart/2005/8/layout/vProcess5"/>
    <dgm:cxn modelId="{5DF815FE-CB3C-427C-AC30-164B2CA29B50}" type="presOf" srcId="{BDE5A650-6BBD-49BF-BC99-654B8222ACA3}" destId="{A5239C6B-1065-46FD-834D-39996F988234}" srcOrd="1" destOrd="0" presId="urn:microsoft.com/office/officeart/2005/8/layout/vProcess5"/>
    <dgm:cxn modelId="{D6179A29-35F7-4E98-B193-5760C978AA80}" type="presParOf" srcId="{73EE7749-65D8-4A33-8CA1-E54365A46403}" destId="{DB14A3DC-FB1A-4BC5-8748-3C6E827614BD}" srcOrd="0" destOrd="0" presId="urn:microsoft.com/office/officeart/2005/8/layout/vProcess5"/>
    <dgm:cxn modelId="{4B8DB961-724E-4A3D-9B19-2CCE7E6CCEC4}" type="presParOf" srcId="{73EE7749-65D8-4A33-8CA1-E54365A46403}" destId="{CFF2AA01-F875-4E07-9919-B095266C389A}" srcOrd="1" destOrd="0" presId="urn:microsoft.com/office/officeart/2005/8/layout/vProcess5"/>
    <dgm:cxn modelId="{4868872D-3376-40C1-A5A4-1BFABDBD06FC}" type="presParOf" srcId="{73EE7749-65D8-4A33-8CA1-E54365A46403}" destId="{8F605433-1996-4475-8D2C-B5430F5D1B96}" srcOrd="2" destOrd="0" presId="urn:microsoft.com/office/officeart/2005/8/layout/vProcess5"/>
    <dgm:cxn modelId="{0E2DD91F-84A5-4BFB-B137-897BAB862959}" type="presParOf" srcId="{73EE7749-65D8-4A33-8CA1-E54365A46403}" destId="{80E993E7-841E-4FDE-9E87-36B381B35B47}" srcOrd="3" destOrd="0" presId="urn:microsoft.com/office/officeart/2005/8/layout/vProcess5"/>
    <dgm:cxn modelId="{8464383A-FF1C-4F8E-A9B8-5D82949CAC12}" type="presParOf" srcId="{73EE7749-65D8-4A33-8CA1-E54365A46403}" destId="{AA542C14-618A-49D5-9206-C591471B5A73}" srcOrd="4" destOrd="0" presId="urn:microsoft.com/office/officeart/2005/8/layout/vProcess5"/>
    <dgm:cxn modelId="{B6B0BA0A-8B6C-4503-BAA4-FA4E0C8458BF}" type="presParOf" srcId="{73EE7749-65D8-4A33-8CA1-E54365A46403}" destId="{B9C72B9A-4DDF-49C5-8763-45E69C536A00}" srcOrd="5" destOrd="0" presId="urn:microsoft.com/office/officeart/2005/8/layout/vProcess5"/>
    <dgm:cxn modelId="{34B1DFBF-BD3B-4DC3-8F2B-2A75768DC961}" type="presParOf" srcId="{73EE7749-65D8-4A33-8CA1-E54365A46403}" destId="{A4870EEC-F8EC-4725-A0F3-D9BC74BA6E14}" srcOrd="6" destOrd="0" presId="urn:microsoft.com/office/officeart/2005/8/layout/vProcess5"/>
    <dgm:cxn modelId="{C8A68070-AC53-4AE2-A4A9-52C115B0965D}" type="presParOf" srcId="{73EE7749-65D8-4A33-8CA1-E54365A46403}" destId="{5CBA3C7F-8709-433A-AB8E-A7461332F5F6}" srcOrd="7" destOrd="0" presId="urn:microsoft.com/office/officeart/2005/8/layout/vProcess5"/>
    <dgm:cxn modelId="{D200CB77-6B6C-456F-BF5F-27056B85FAA9}" type="presParOf" srcId="{73EE7749-65D8-4A33-8CA1-E54365A46403}" destId="{A5239C6B-1065-46FD-834D-39996F988234}" srcOrd="8" destOrd="0" presId="urn:microsoft.com/office/officeart/2005/8/layout/vProcess5"/>
    <dgm:cxn modelId="{31D23CE0-033B-47EE-A17F-212D06EB2F49}" type="presParOf" srcId="{73EE7749-65D8-4A33-8CA1-E54365A46403}" destId="{4E38028F-3A99-4DCE-99B8-DFC6EB8F3CE5}" srcOrd="9" destOrd="0" presId="urn:microsoft.com/office/officeart/2005/8/layout/vProcess5"/>
    <dgm:cxn modelId="{42662299-BBA8-4B40-93E6-EB408D03381E}" type="presParOf" srcId="{73EE7749-65D8-4A33-8CA1-E54365A46403}" destId="{309AC329-A7F5-4ADB-A1A0-2C70EA1E741F}" srcOrd="10" destOrd="0" presId="urn:microsoft.com/office/officeart/2005/8/layout/vProcess5"/>
    <dgm:cxn modelId="{A615577A-186F-4232-8D12-7FA42D09E518}" type="presParOf" srcId="{73EE7749-65D8-4A33-8CA1-E54365A46403}" destId="{D766FF02-1D9A-4934-BBCB-EE3FE209D6F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6698B3-2995-45E9-8FC8-6DB05C094DE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E668CF-1F29-4BCE-8C3F-D80BE4809AD9}">
      <dgm:prSet/>
      <dgm:spPr/>
      <dgm:t>
        <a:bodyPr/>
        <a:lstStyle/>
        <a:p>
          <a:r>
            <a:rPr lang="en-US"/>
            <a:t>Students given points or experience points for work completed</a:t>
          </a:r>
        </a:p>
      </dgm:t>
    </dgm:pt>
    <dgm:pt modelId="{98B76AD0-C889-4663-9D8B-E0F412825671}" type="parTrans" cxnId="{C2E40B06-4AF2-4508-8720-8D9481CECF5B}">
      <dgm:prSet/>
      <dgm:spPr/>
      <dgm:t>
        <a:bodyPr/>
        <a:lstStyle/>
        <a:p>
          <a:endParaRPr lang="en-US"/>
        </a:p>
      </dgm:t>
    </dgm:pt>
    <dgm:pt modelId="{708DD271-9494-46A5-B96B-F39A916F1D66}" type="sibTrans" cxnId="{C2E40B06-4AF2-4508-8720-8D9481CECF5B}">
      <dgm:prSet/>
      <dgm:spPr/>
      <dgm:t>
        <a:bodyPr/>
        <a:lstStyle/>
        <a:p>
          <a:endParaRPr lang="en-US"/>
        </a:p>
      </dgm:t>
    </dgm:pt>
    <dgm:pt modelId="{0F05D4B3-D92D-4A37-8205-748E9DB4F996}">
      <dgm:prSet/>
      <dgm:spPr/>
      <dgm:t>
        <a:bodyPr/>
        <a:lstStyle/>
        <a:p>
          <a:r>
            <a:rPr lang="en-US"/>
            <a:t>Points will be averaged out for grade reporting</a:t>
          </a:r>
        </a:p>
      </dgm:t>
    </dgm:pt>
    <dgm:pt modelId="{9F16F7A9-917D-4DC6-9C7D-B78503EE002F}" type="parTrans" cxnId="{F5306265-02D6-43F9-8D18-16ACBF1ED7AC}">
      <dgm:prSet/>
      <dgm:spPr/>
      <dgm:t>
        <a:bodyPr/>
        <a:lstStyle/>
        <a:p>
          <a:endParaRPr lang="en-US"/>
        </a:p>
      </dgm:t>
    </dgm:pt>
    <dgm:pt modelId="{A70CED43-1960-4099-BD4B-2029A8DF1AD9}" type="sibTrans" cxnId="{F5306265-02D6-43F9-8D18-16ACBF1ED7AC}">
      <dgm:prSet/>
      <dgm:spPr/>
      <dgm:t>
        <a:bodyPr/>
        <a:lstStyle/>
        <a:p>
          <a:endParaRPr lang="en-US"/>
        </a:p>
      </dgm:t>
    </dgm:pt>
    <dgm:pt modelId="{93965E7F-2221-498A-90C0-78D58C3B1D70}">
      <dgm:prSet/>
      <dgm:spPr/>
      <dgm:t>
        <a:bodyPr/>
        <a:lstStyle/>
        <a:p>
          <a:r>
            <a:rPr lang="en-US"/>
            <a:t>Post-deployment student grade averages will be averaged individually and by teams</a:t>
          </a:r>
        </a:p>
      </dgm:t>
    </dgm:pt>
    <dgm:pt modelId="{B6FC0A16-048B-41F7-ACB6-E05E1FE5C4C4}" type="parTrans" cxnId="{6E8F9C2C-D8B8-4F1C-811B-260AABA14C3B}">
      <dgm:prSet/>
      <dgm:spPr/>
      <dgm:t>
        <a:bodyPr/>
        <a:lstStyle/>
        <a:p>
          <a:endParaRPr lang="en-US"/>
        </a:p>
      </dgm:t>
    </dgm:pt>
    <dgm:pt modelId="{BF07D8F7-900A-4892-8906-C18C10C7981C}" type="sibTrans" cxnId="{6E8F9C2C-D8B8-4F1C-811B-260AABA14C3B}">
      <dgm:prSet/>
      <dgm:spPr/>
      <dgm:t>
        <a:bodyPr/>
        <a:lstStyle/>
        <a:p>
          <a:endParaRPr lang="en-US"/>
        </a:p>
      </dgm:t>
    </dgm:pt>
    <dgm:pt modelId="{116C4D88-1C2A-4B6B-920E-0EB7FE034F82}" type="pres">
      <dgm:prSet presAssocID="{6A6698B3-2995-45E9-8FC8-6DB05C094DE8}" presName="root" presStyleCnt="0">
        <dgm:presLayoutVars>
          <dgm:dir/>
          <dgm:resizeHandles val="exact"/>
        </dgm:presLayoutVars>
      </dgm:prSet>
      <dgm:spPr/>
    </dgm:pt>
    <dgm:pt modelId="{A882E00E-1BC2-4F61-9C8B-597F871BBA18}" type="pres">
      <dgm:prSet presAssocID="{C4E668CF-1F29-4BCE-8C3F-D80BE4809AD9}" presName="compNode" presStyleCnt="0"/>
      <dgm:spPr/>
    </dgm:pt>
    <dgm:pt modelId="{408605C9-0D8D-46C4-AA08-A3CF6E0325CA}" type="pres">
      <dgm:prSet presAssocID="{C4E668CF-1F29-4BCE-8C3F-D80BE4809A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1404C8D-0D91-4AE7-AE2C-19CD52EDA4AF}" type="pres">
      <dgm:prSet presAssocID="{C4E668CF-1F29-4BCE-8C3F-D80BE4809AD9}" presName="spaceRect" presStyleCnt="0"/>
      <dgm:spPr/>
    </dgm:pt>
    <dgm:pt modelId="{74DF22A0-E19D-4E43-90C3-D233EDF3F06B}" type="pres">
      <dgm:prSet presAssocID="{C4E668CF-1F29-4BCE-8C3F-D80BE4809AD9}" presName="textRect" presStyleLbl="revTx" presStyleIdx="0" presStyleCnt="3">
        <dgm:presLayoutVars>
          <dgm:chMax val="1"/>
          <dgm:chPref val="1"/>
        </dgm:presLayoutVars>
      </dgm:prSet>
      <dgm:spPr/>
    </dgm:pt>
    <dgm:pt modelId="{8DF5F9B7-5785-431D-9B5E-26BD8984DB33}" type="pres">
      <dgm:prSet presAssocID="{708DD271-9494-46A5-B96B-F39A916F1D66}" presName="sibTrans" presStyleCnt="0"/>
      <dgm:spPr/>
    </dgm:pt>
    <dgm:pt modelId="{04911B2B-5372-43CA-AED9-D23E2BA5B0E7}" type="pres">
      <dgm:prSet presAssocID="{0F05D4B3-D92D-4A37-8205-748E9DB4F996}" presName="compNode" presStyleCnt="0"/>
      <dgm:spPr/>
    </dgm:pt>
    <dgm:pt modelId="{0F2C9E0A-4149-4D47-BCAB-69C98B490799}" type="pres">
      <dgm:prSet presAssocID="{0F05D4B3-D92D-4A37-8205-748E9DB4F9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D6DAD944-9239-48F2-B0DE-2BA079EE81C7}" type="pres">
      <dgm:prSet presAssocID="{0F05D4B3-D92D-4A37-8205-748E9DB4F996}" presName="spaceRect" presStyleCnt="0"/>
      <dgm:spPr/>
    </dgm:pt>
    <dgm:pt modelId="{49B90300-3842-4070-9667-49E492726A07}" type="pres">
      <dgm:prSet presAssocID="{0F05D4B3-D92D-4A37-8205-748E9DB4F996}" presName="textRect" presStyleLbl="revTx" presStyleIdx="1" presStyleCnt="3">
        <dgm:presLayoutVars>
          <dgm:chMax val="1"/>
          <dgm:chPref val="1"/>
        </dgm:presLayoutVars>
      </dgm:prSet>
      <dgm:spPr/>
    </dgm:pt>
    <dgm:pt modelId="{0A5FD0CA-77BF-4EAD-8AA4-D878E15CB086}" type="pres">
      <dgm:prSet presAssocID="{A70CED43-1960-4099-BD4B-2029A8DF1AD9}" presName="sibTrans" presStyleCnt="0"/>
      <dgm:spPr/>
    </dgm:pt>
    <dgm:pt modelId="{C1F57CBD-66BD-4199-B9F2-DE9843DF53C4}" type="pres">
      <dgm:prSet presAssocID="{93965E7F-2221-498A-90C0-78D58C3B1D70}" presName="compNode" presStyleCnt="0"/>
      <dgm:spPr/>
    </dgm:pt>
    <dgm:pt modelId="{E4A368A0-BF5B-4A83-B9DD-E91198BE0DA8}" type="pres">
      <dgm:prSet presAssocID="{93965E7F-2221-498A-90C0-78D58C3B1D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B9919952-8972-4A67-AFC8-3592E3052D78}" type="pres">
      <dgm:prSet presAssocID="{93965E7F-2221-498A-90C0-78D58C3B1D70}" presName="spaceRect" presStyleCnt="0"/>
      <dgm:spPr/>
    </dgm:pt>
    <dgm:pt modelId="{96E91F2A-0223-4794-871F-DBECFDE41612}" type="pres">
      <dgm:prSet presAssocID="{93965E7F-2221-498A-90C0-78D58C3B1D70}" presName="textRect" presStyleLbl="revTx" presStyleIdx="2" presStyleCnt="3">
        <dgm:presLayoutVars>
          <dgm:chMax val="1"/>
          <dgm:chPref val="1"/>
        </dgm:presLayoutVars>
      </dgm:prSet>
      <dgm:spPr/>
    </dgm:pt>
  </dgm:ptLst>
  <dgm:cxnLst>
    <dgm:cxn modelId="{C2E40B06-4AF2-4508-8720-8D9481CECF5B}" srcId="{6A6698B3-2995-45E9-8FC8-6DB05C094DE8}" destId="{C4E668CF-1F29-4BCE-8C3F-D80BE4809AD9}" srcOrd="0" destOrd="0" parTransId="{98B76AD0-C889-4663-9D8B-E0F412825671}" sibTransId="{708DD271-9494-46A5-B96B-F39A916F1D66}"/>
    <dgm:cxn modelId="{6E8F9C2C-D8B8-4F1C-811B-260AABA14C3B}" srcId="{6A6698B3-2995-45E9-8FC8-6DB05C094DE8}" destId="{93965E7F-2221-498A-90C0-78D58C3B1D70}" srcOrd="2" destOrd="0" parTransId="{B6FC0A16-048B-41F7-ACB6-E05E1FE5C4C4}" sibTransId="{BF07D8F7-900A-4892-8906-C18C10C7981C}"/>
    <dgm:cxn modelId="{F5306265-02D6-43F9-8D18-16ACBF1ED7AC}" srcId="{6A6698B3-2995-45E9-8FC8-6DB05C094DE8}" destId="{0F05D4B3-D92D-4A37-8205-748E9DB4F996}" srcOrd="1" destOrd="0" parTransId="{9F16F7A9-917D-4DC6-9C7D-B78503EE002F}" sibTransId="{A70CED43-1960-4099-BD4B-2029A8DF1AD9}"/>
    <dgm:cxn modelId="{8BDB1296-5F05-4ACD-AB6E-317DFA05C1E2}" type="presOf" srcId="{0F05D4B3-D92D-4A37-8205-748E9DB4F996}" destId="{49B90300-3842-4070-9667-49E492726A07}" srcOrd="0" destOrd="0" presId="urn:microsoft.com/office/officeart/2018/2/layout/IconLabelList"/>
    <dgm:cxn modelId="{EACCAA9F-1888-4D23-9D61-B4B7C410A4E8}" type="presOf" srcId="{6A6698B3-2995-45E9-8FC8-6DB05C094DE8}" destId="{116C4D88-1C2A-4B6B-920E-0EB7FE034F82}" srcOrd="0" destOrd="0" presId="urn:microsoft.com/office/officeart/2018/2/layout/IconLabelList"/>
    <dgm:cxn modelId="{67CDBBA8-838C-48E0-ADA0-810DD60E96E7}" type="presOf" srcId="{C4E668CF-1F29-4BCE-8C3F-D80BE4809AD9}" destId="{74DF22A0-E19D-4E43-90C3-D233EDF3F06B}" srcOrd="0" destOrd="0" presId="urn:microsoft.com/office/officeart/2018/2/layout/IconLabelList"/>
    <dgm:cxn modelId="{57FF49C2-75F6-4403-9277-E9218ADFA256}" type="presOf" srcId="{93965E7F-2221-498A-90C0-78D58C3B1D70}" destId="{96E91F2A-0223-4794-871F-DBECFDE41612}" srcOrd="0" destOrd="0" presId="urn:microsoft.com/office/officeart/2018/2/layout/IconLabelList"/>
    <dgm:cxn modelId="{62A2C554-7D18-4A63-A74D-FB264B59E448}" type="presParOf" srcId="{116C4D88-1C2A-4B6B-920E-0EB7FE034F82}" destId="{A882E00E-1BC2-4F61-9C8B-597F871BBA18}" srcOrd="0" destOrd="0" presId="urn:microsoft.com/office/officeart/2018/2/layout/IconLabelList"/>
    <dgm:cxn modelId="{4FA3E7A2-3AC8-4BE5-A368-AAA04C702C54}" type="presParOf" srcId="{A882E00E-1BC2-4F61-9C8B-597F871BBA18}" destId="{408605C9-0D8D-46C4-AA08-A3CF6E0325CA}" srcOrd="0" destOrd="0" presId="urn:microsoft.com/office/officeart/2018/2/layout/IconLabelList"/>
    <dgm:cxn modelId="{13C1A18F-7251-4F9D-81C7-2DC34F2B9ADA}" type="presParOf" srcId="{A882E00E-1BC2-4F61-9C8B-597F871BBA18}" destId="{11404C8D-0D91-4AE7-AE2C-19CD52EDA4AF}" srcOrd="1" destOrd="0" presId="urn:microsoft.com/office/officeart/2018/2/layout/IconLabelList"/>
    <dgm:cxn modelId="{E974D7B9-9708-40EC-B80F-D04C404916D9}" type="presParOf" srcId="{A882E00E-1BC2-4F61-9C8B-597F871BBA18}" destId="{74DF22A0-E19D-4E43-90C3-D233EDF3F06B}" srcOrd="2" destOrd="0" presId="urn:microsoft.com/office/officeart/2018/2/layout/IconLabelList"/>
    <dgm:cxn modelId="{FF848239-69C1-40DF-994C-ED463104303C}" type="presParOf" srcId="{116C4D88-1C2A-4B6B-920E-0EB7FE034F82}" destId="{8DF5F9B7-5785-431D-9B5E-26BD8984DB33}" srcOrd="1" destOrd="0" presId="urn:microsoft.com/office/officeart/2018/2/layout/IconLabelList"/>
    <dgm:cxn modelId="{136FD81D-6F20-4CCF-A89E-494438562825}" type="presParOf" srcId="{116C4D88-1C2A-4B6B-920E-0EB7FE034F82}" destId="{04911B2B-5372-43CA-AED9-D23E2BA5B0E7}" srcOrd="2" destOrd="0" presId="urn:microsoft.com/office/officeart/2018/2/layout/IconLabelList"/>
    <dgm:cxn modelId="{B07CFFD0-C159-4ACB-AE2A-8B8768A499B8}" type="presParOf" srcId="{04911B2B-5372-43CA-AED9-D23E2BA5B0E7}" destId="{0F2C9E0A-4149-4D47-BCAB-69C98B490799}" srcOrd="0" destOrd="0" presId="urn:microsoft.com/office/officeart/2018/2/layout/IconLabelList"/>
    <dgm:cxn modelId="{B2453329-ACB5-46C1-BFA1-D7F55B04FB3E}" type="presParOf" srcId="{04911B2B-5372-43CA-AED9-D23E2BA5B0E7}" destId="{D6DAD944-9239-48F2-B0DE-2BA079EE81C7}" srcOrd="1" destOrd="0" presId="urn:microsoft.com/office/officeart/2018/2/layout/IconLabelList"/>
    <dgm:cxn modelId="{10F670EF-6C0B-41C5-97D8-4BEC248E57C4}" type="presParOf" srcId="{04911B2B-5372-43CA-AED9-D23E2BA5B0E7}" destId="{49B90300-3842-4070-9667-49E492726A07}" srcOrd="2" destOrd="0" presId="urn:microsoft.com/office/officeart/2018/2/layout/IconLabelList"/>
    <dgm:cxn modelId="{C8ECC52A-2411-4F91-A85D-6558EB2665B4}" type="presParOf" srcId="{116C4D88-1C2A-4B6B-920E-0EB7FE034F82}" destId="{0A5FD0CA-77BF-4EAD-8AA4-D878E15CB086}" srcOrd="3" destOrd="0" presId="urn:microsoft.com/office/officeart/2018/2/layout/IconLabelList"/>
    <dgm:cxn modelId="{E835D5C5-58A8-4312-974D-C4B369FC3C03}" type="presParOf" srcId="{116C4D88-1C2A-4B6B-920E-0EB7FE034F82}" destId="{C1F57CBD-66BD-4199-B9F2-DE9843DF53C4}" srcOrd="4" destOrd="0" presId="urn:microsoft.com/office/officeart/2018/2/layout/IconLabelList"/>
    <dgm:cxn modelId="{21B7D07F-FEAE-46A1-BEB9-72590926A15C}" type="presParOf" srcId="{C1F57CBD-66BD-4199-B9F2-DE9843DF53C4}" destId="{E4A368A0-BF5B-4A83-B9DD-E91198BE0DA8}" srcOrd="0" destOrd="0" presId="urn:microsoft.com/office/officeart/2018/2/layout/IconLabelList"/>
    <dgm:cxn modelId="{C577754E-B67C-4BA7-A55B-E758105452E4}" type="presParOf" srcId="{C1F57CBD-66BD-4199-B9F2-DE9843DF53C4}" destId="{B9919952-8972-4A67-AFC8-3592E3052D78}" srcOrd="1" destOrd="0" presId="urn:microsoft.com/office/officeart/2018/2/layout/IconLabelList"/>
    <dgm:cxn modelId="{AB5EC5A1-A1B3-4860-9831-8E8CFB59FF64}" type="presParOf" srcId="{C1F57CBD-66BD-4199-B9F2-DE9843DF53C4}" destId="{96E91F2A-0223-4794-871F-DBECFDE4161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43751E-5E4E-48E6-B4E8-83C975CA88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6407E43-2DC7-4271-8CD8-B6EA1B83165F}">
      <dgm:prSet/>
      <dgm:spPr/>
      <dgm:t>
        <a:bodyPr/>
        <a:lstStyle/>
        <a:p>
          <a:r>
            <a:rPr lang="en-US"/>
            <a:t>Privacy Act of 1973</a:t>
          </a:r>
        </a:p>
      </dgm:t>
    </dgm:pt>
    <dgm:pt modelId="{69BE03C7-964C-401F-AA0B-947B29DAED0F}" type="parTrans" cxnId="{9362219D-2554-44BC-8463-98F0C0FE8232}">
      <dgm:prSet/>
      <dgm:spPr/>
      <dgm:t>
        <a:bodyPr/>
        <a:lstStyle/>
        <a:p>
          <a:endParaRPr lang="en-US"/>
        </a:p>
      </dgm:t>
    </dgm:pt>
    <dgm:pt modelId="{0F202B9D-EA6F-4A78-9820-613F8EFFF601}" type="sibTrans" cxnId="{9362219D-2554-44BC-8463-98F0C0FE8232}">
      <dgm:prSet/>
      <dgm:spPr/>
      <dgm:t>
        <a:bodyPr/>
        <a:lstStyle/>
        <a:p>
          <a:endParaRPr lang="en-US"/>
        </a:p>
      </dgm:t>
    </dgm:pt>
    <dgm:pt modelId="{A3309423-EA70-443A-BCF1-D5E4D9F6D5CC}">
      <dgm:prSet/>
      <dgm:spPr/>
      <dgm:t>
        <a:bodyPr/>
        <a:lstStyle/>
        <a:p>
          <a:r>
            <a:rPr lang="en-US" dirty="0"/>
            <a:t>Confidentiality Agreement</a:t>
          </a:r>
        </a:p>
      </dgm:t>
    </dgm:pt>
    <dgm:pt modelId="{1020021A-C069-418A-8CDA-5C120520542E}" type="parTrans" cxnId="{27977FAD-9950-462D-A108-AAA359D91E1A}">
      <dgm:prSet/>
      <dgm:spPr/>
      <dgm:t>
        <a:bodyPr/>
        <a:lstStyle/>
        <a:p>
          <a:endParaRPr lang="en-US"/>
        </a:p>
      </dgm:t>
    </dgm:pt>
    <dgm:pt modelId="{DD83AF72-9BF9-45D3-AFC3-1B1C772902D7}" type="sibTrans" cxnId="{27977FAD-9950-462D-A108-AAA359D91E1A}">
      <dgm:prSet/>
      <dgm:spPr/>
      <dgm:t>
        <a:bodyPr/>
        <a:lstStyle/>
        <a:p>
          <a:endParaRPr lang="en-US"/>
        </a:p>
      </dgm:t>
    </dgm:pt>
    <dgm:pt modelId="{13B7E935-DAF8-4B89-AA5F-8932D7096D21}">
      <dgm:prSet/>
      <dgm:spPr/>
      <dgm:t>
        <a:bodyPr/>
        <a:lstStyle/>
        <a:p>
          <a:r>
            <a:rPr lang="en-US" dirty="0"/>
            <a:t>Parental Permissions</a:t>
          </a:r>
        </a:p>
      </dgm:t>
    </dgm:pt>
    <dgm:pt modelId="{75C61837-DFD8-4532-BDD7-6838FDF75062}" type="parTrans" cxnId="{5A71B6E5-C2D6-4BAB-86F6-DC0BDE8A6988}">
      <dgm:prSet/>
      <dgm:spPr/>
      <dgm:t>
        <a:bodyPr/>
        <a:lstStyle/>
        <a:p>
          <a:endParaRPr lang="en-US"/>
        </a:p>
      </dgm:t>
    </dgm:pt>
    <dgm:pt modelId="{32A7E41A-F3D7-49CB-8D89-642AA265EB93}" type="sibTrans" cxnId="{5A71B6E5-C2D6-4BAB-86F6-DC0BDE8A6988}">
      <dgm:prSet/>
      <dgm:spPr/>
      <dgm:t>
        <a:bodyPr/>
        <a:lstStyle/>
        <a:p>
          <a:endParaRPr lang="en-US"/>
        </a:p>
      </dgm:t>
    </dgm:pt>
    <dgm:pt modelId="{6B3459A8-42BC-42F4-98DF-BEAB0BFF336F}">
      <dgm:prSet/>
      <dgm:spPr/>
      <dgm:t>
        <a:bodyPr/>
        <a:lstStyle/>
        <a:p>
          <a:r>
            <a:rPr lang="en-US" dirty="0"/>
            <a:t>Permissions to Record</a:t>
          </a:r>
        </a:p>
        <a:p>
          <a:r>
            <a:rPr lang="en-US" dirty="0"/>
            <a:t>And alternatives</a:t>
          </a:r>
        </a:p>
      </dgm:t>
    </dgm:pt>
    <dgm:pt modelId="{380BCE4C-BEEF-4FCB-B798-E14C0FF75DCA}" type="parTrans" cxnId="{4F854605-12E9-4AB1-9AB0-EE5E56EE05C0}">
      <dgm:prSet/>
      <dgm:spPr/>
      <dgm:t>
        <a:bodyPr/>
        <a:lstStyle/>
        <a:p>
          <a:endParaRPr lang="en-US"/>
        </a:p>
      </dgm:t>
    </dgm:pt>
    <dgm:pt modelId="{E0CD8A2A-1813-47ED-820B-E7E9A348A9E9}" type="sibTrans" cxnId="{4F854605-12E9-4AB1-9AB0-EE5E56EE05C0}">
      <dgm:prSet/>
      <dgm:spPr/>
      <dgm:t>
        <a:bodyPr/>
        <a:lstStyle/>
        <a:p>
          <a:endParaRPr lang="en-US"/>
        </a:p>
      </dgm:t>
    </dgm:pt>
    <dgm:pt modelId="{841BBFA3-9DFF-46EA-9C8A-04CB6EB494BC}" type="pres">
      <dgm:prSet presAssocID="{D443751E-5E4E-48E6-B4E8-83C975CA88F9}" presName="hierChild1" presStyleCnt="0">
        <dgm:presLayoutVars>
          <dgm:chPref val="1"/>
          <dgm:dir/>
          <dgm:animOne val="branch"/>
          <dgm:animLvl val="lvl"/>
          <dgm:resizeHandles/>
        </dgm:presLayoutVars>
      </dgm:prSet>
      <dgm:spPr/>
    </dgm:pt>
    <dgm:pt modelId="{CF0856E7-F692-4E7D-9321-7636055ACCAB}" type="pres">
      <dgm:prSet presAssocID="{16407E43-2DC7-4271-8CD8-B6EA1B83165F}" presName="hierRoot1" presStyleCnt="0"/>
      <dgm:spPr/>
    </dgm:pt>
    <dgm:pt modelId="{3D9D451B-505C-4389-9E46-C3CCCBF7ED0D}" type="pres">
      <dgm:prSet presAssocID="{16407E43-2DC7-4271-8CD8-B6EA1B83165F}" presName="composite" presStyleCnt="0"/>
      <dgm:spPr/>
    </dgm:pt>
    <dgm:pt modelId="{C5900599-0C16-4584-8DE1-B6B88D6BC448}" type="pres">
      <dgm:prSet presAssocID="{16407E43-2DC7-4271-8CD8-B6EA1B83165F}" presName="background" presStyleLbl="node0" presStyleIdx="0" presStyleCnt="4"/>
      <dgm:spPr/>
    </dgm:pt>
    <dgm:pt modelId="{F853382E-F0AF-4BD2-9444-CD7E94F1529A}" type="pres">
      <dgm:prSet presAssocID="{16407E43-2DC7-4271-8CD8-B6EA1B83165F}" presName="text" presStyleLbl="fgAcc0" presStyleIdx="0" presStyleCnt="4">
        <dgm:presLayoutVars>
          <dgm:chPref val="3"/>
        </dgm:presLayoutVars>
      </dgm:prSet>
      <dgm:spPr/>
    </dgm:pt>
    <dgm:pt modelId="{46268E14-121D-4B37-9883-1B11B6A4F036}" type="pres">
      <dgm:prSet presAssocID="{16407E43-2DC7-4271-8CD8-B6EA1B83165F}" presName="hierChild2" presStyleCnt="0"/>
      <dgm:spPr/>
    </dgm:pt>
    <dgm:pt modelId="{039201E6-8097-45A2-98B8-E33F243B2CB4}" type="pres">
      <dgm:prSet presAssocID="{A3309423-EA70-443A-BCF1-D5E4D9F6D5CC}" presName="hierRoot1" presStyleCnt="0"/>
      <dgm:spPr/>
    </dgm:pt>
    <dgm:pt modelId="{18AC51A3-8713-4EA9-8CCE-38D7D6D18A14}" type="pres">
      <dgm:prSet presAssocID="{A3309423-EA70-443A-BCF1-D5E4D9F6D5CC}" presName="composite" presStyleCnt="0"/>
      <dgm:spPr/>
    </dgm:pt>
    <dgm:pt modelId="{8AAC99BB-AE15-497F-9316-6999803CE402}" type="pres">
      <dgm:prSet presAssocID="{A3309423-EA70-443A-BCF1-D5E4D9F6D5CC}" presName="background" presStyleLbl="node0" presStyleIdx="1" presStyleCnt="4"/>
      <dgm:spPr/>
    </dgm:pt>
    <dgm:pt modelId="{1A884906-49F7-4E69-BECC-E25625717310}" type="pres">
      <dgm:prSet presAssocID="{A3309423-EA70-443A-BCF1-D5E4D9F6D5CC}" presName="text" presStyleLbl="fgAcc0" presStyleIdx="1" presStyleCnt="4">
        <dgm:presLayoutVars>
          <dgm:chPref val="3"/>
        </dgm:presLayoutVars>
      </dgm:prSet>
      <dgm:spPr/>
    </dgm:pt>
    <dgm:pt modelId="{34EF91EC-C616-4A9D-958B-6508E9CB8BB2}" type="pres">
      <dgm:prSet presAssocID="{A3309423-EA70-443A-BCF1-D5E4D9F6D5CC}" presName="hierChild2" presStyleCnt="0"/>
      <dgm:spPr/>
    </dgm:pt>
    <dgm:pt modelId="{D6D40619-7005-4F6B-8F37-E26C1BC7738A}" type="pres">
      <dgm:prSet presAssocID="{13B7E935-DAF8-4B89-AA5F-8932D7096D21}" presName="hierRoot1" presStyleCnt="0"/>
      <dgm:spPr/>
    </dgm:pt>
    <dgm:pt modelId="{2B909C39-C870-4509-92E9-1490DB2B1C36}" type="pres">
      <dgm:prSet presAssocID="{13B7E935-DAF8-4B89-AA5F-8932D7096D21}" presName="composite" presStyleCnt="0"/>
      <dgm:spPr/>
    </dgm:pt>
    <dgm:pt modelId="{BDD00AA7-AE36-4B04-899C-CE3F2E30EB38}" type="pres">
      <dgm:prSet presAssocID="{13B7E935-DAF8-4B89-AA5F-8932D7096D21}" presName="background" presStyleLbl="node0" presStyleIdx="2" presStyleCnt="4"/>
      <dgm:spPr/>
    </dgm:pt>
    <dgm:pt modelId="{6FFCFD62-B65C-4273-B7C1-B38F8C81BDEC}" type="pres">
      <dgm:prSet presAssocID="{13B7E935-DAF8-4B89-AA5F-8932D7096D21}" presName="text" presStyleLbl="fgAcc0" presStyleIdx="2" presStyleCnt="4">
        <dgm:presLayoutVars>
          <dgm:chPref val="3"/>
        </dgm:presLayoutVars>
      </dgm:prSet>
      <dgm:spPr/>
    </dgm:pt>
    <dgm:pt modelId="{8121E996-179F-4F54-AFE0-8717F1E8E73D}" type="pres">
      <dgm:prSet presAssocID="{13B7E935-DAF8-4B89-AA5F-8932D7096D21}" presName="hierChild2" presStyleCnt="0"/>
      <dgm:spPr/>
    </dgm:pt>
    <dgm:pt modelId="{1261F321-D558-4141-B8D4-5D7EE2243D9C}" type="pres">
      <dgm:prSet presAssocID="{6B3459A8-42BC-42F4-98DF-BEAB0BFF336F}" presName="hierRoot1" presStyleCnt="0"/>
      <dgm:spPr/>
    </dgm:pt>
    <dgm:pt modelId="{3513B5DF-527E-42E6-82B6-11D600687B1C}" type="pres">
      <dgm:prSet presAssocID="{6B3459A8-42BC-42F4-98DF-BEAB0BFF336F}" presName="composite" presStyleCnt="0"/>
      <dgm:spPr/>
    </dgm:pt>
    <dgm:pt modelId="{C32254C4-AB79-41E3-A3CC-0CCCFBEB9DF7}" type="pres">
      <dgm:prSet presAssocID="{6B3459A8-42BC-42F4-98DF-BEAB0BFF336F}" presName="background" presStyleLbl="node0" presStyleIdx="3" presStyleCnt="4"/>
      <dgm:spPr/>
    </dgm:pt>
    <dgm:pt modelId="{E3312DD6-EB79-423B-A11A-44FDC8976F0D}" type="pres">
      <dgm:prSet presAssocID="{6B3459A8-42BC-42F4-98DF-BEAB0BFF336F}" presName="text" presStyleLbl="fgAcc0" presStyleIdx="3" presStyleCnt="4">
        <dgm:presLayoutVars>
          <dgm:chPref val="3"/>
        </dgm:presLayoutVars>
      </dgm:prSet>
      <dgm:spPr/>
    </dgm:pt>
    <dgm:pt modelId="{7B2064CB-0CBF-4858-8EE5-9B69A7AD10AD}" type="pres">
      <dgm:prSet presAssocID="{6B3459A8-42BC-42F4-98DF-BEAB0BFF336F}" presName="hierChild2" presStyleCnt="0"/>
      <dgm:spPr/>
    </dgm:pt>
  </dgm:ptLst>
  <dgm:cxnLst>
    <dgm:cxn modelId="{4F854605-12E9-4AB1-9AB0-EE5E56EE05C0}" srcId="{D443751E-5E4E-48E6-B4E8-83C975CA88F9}" destId="{6B3459A8-42BC-42F4-98DF-BEAB0BFF336F}" srcOrd="3" destOrd="0" parTransId="{380BCE4C-BEEF-4FCB-B798-E14C0FF75DCA}" sibTransId="{E0CD8A2A-1813-47ED-820B-E7E9A348A9E9}"/>
    <dgm:cxn modelId="{ADE8F425-A65C-4EB9-9961-25B265B5AE41}" type="presOf" srcId="{16407E43-2DC7-4271-8CD8-B6EA1B83165F}" destId="{F853382E-F0AF-4BD2-9444-CD7E94F1529A}" srcOrd="0" destOrd="0" presId="urn:microsoft.com/office/officeart/2005/8/layout/hierarchy1"/>
    <dgm:cxn modelId="{9CA8C146-30F6-4B51-811B-B473C7D9F223}" type="presOf" srcId="{13B7E935-DAF8-4B89-AA5F-8932D7096D21}" destId="{6FFCFD62-B65C-4273-B7C1-B38F8C81BDEC}" srcOrd="0" destOrd="0" presId="urn:microsoft.com/office/officeart/2005/8/layout/hierarchy1"/>
    <dgm:cxn modelId="{0CBE1C47-231D-4E90-928D-FB1E8583F771}" type="presOf" srcId="{D443751E-5E4E-48E6-B4E8-83C975CA88F9}" destId="{841BBFA3-9DFF-46EA-9C8A-04CB6EB494BC}" srcOrd="0" destOrd="0" presId="urn:microsoft.com/office/officeart/2005/8/layout/hierarchy1"/>
    <dgm:cxn modelId="{9362219D-2554-44BC-8463-98F0C0FE8232}" srcId="{D443751E-5E4E-48E6-B4E8-83C975CA88F9}" destId="{16407E43-2DC7-4271-8CD8-B6EA1B83165F}" srcOrd="0" destOrd="0" parTransId="{69BE03C7-964C-401F-AA0B-947B29DAED0F}" sibTransId="{0F202B9D-EA6F-4A78-9820-613F8EFFF601}"/>
    <dgm:cxn modelId="{27977FAD-9950-462D-A108-AAA359D91E1A}" srcId="{D443751E-5E4E-48E6-B4E8-83C975CA88F9}" destId="{A3309423-EA70-443A-BCF1-D5E4D9F6D5CC}" srcOrd="1" destOrd="0" parTransId="{1020021A-C069-418A-8CDA-5C120520542E}" sibTransId="{DD83AF72-9BF9-45D3-AFC3-1B1C772902D7}"/>
    <dgm:cxn modelId="{CDDB03B0-769F-4F14-87C8-542809B3B42F}" type="presOf" srcId="{A3309423-EA70-443A-BCF1-D5E4D9F6D5CC}" destId="{1A884906-49F7-4E69-BECC-E25625717310}" srcOrd="0" destOrd="0" presId="urn:microsoft.com/office/officeart/2005/8/layout/hierarchy1"/>
    <dgm:cxn modelId="{492E0ACB-3E54-44E8-8750-DB561CDE905C}" type="presOf" srcId="{6B3459A8-42BC-42F4-98DF-BEAB0BFF336F}" destId="{E3312DD6-EB79-423B-A11A-44FDC8976F0D}" srcOrd="0" destOrd="0" presId="urn:microsoft.com/office/officeart/2005/8/layout/hierarchy1"/>
    <dgm:cxn modelId="{5A71B6E5-C2D6-4BAB-86F6-DC0BDE8A6988}" srcId="{D443751E-5E4E-48E6-B4E8-83C975CA88F9}" destId="{13B7E935-DAF8-4B89-AA5F-8932D7096D21}" srcOrd="2" destOrd="0" parTransId="{75C61837-DFD8-4532-BDD7-6838FDF75062}" sibTransId="{32A7E41A-F3D7-49CB-8D89-642AA265EB93}"/>
    <dgm:cxn modelId="{6BCCD538-B1CA-4646-8400-A682B4293AFA}" type="presParOf" srcId="{841BBFA3-9DFF-46EA-9C8A-04CB6EB494BC}" destId="{CF0856E7-F692-4E7D-9321-7636055ACCAB}" srcOrd="0" destOrd="0" presId="urn:microsoft.com/office/officeart/2005/8/layout/hierarchy1"/>
    <dgm:cxn modelId="{204B8681-8486-484C-97FA-3CCDAE1B7B7F}" type="presParOf" srcId="{CF0856E7-F692-4E7D-9321-7636055ACCAB}" destId="{3D9D451B-505C-4389-9E46-C3CCCBF7ED0D}" srcOrd="0" destOrd="0" presId="urn:microsoft.com/office/officeart/2005/8/layout/hierarchy1"/>
    <dgm:cxn modelId="{E5010A1F-9158-45E9-8FF1-0D1907B0FC18}" type="presParOf" srcId="{3D9D451B-505C-4389-9E46-C3CCCBF7ED0D}" destId="{C5900599-0C16-4584-8DE1-B6B88D6BC448}" srcOrd="0" destOrd="0" presId="urn:microsoft.com/office/officeart/2005/8/layout/hierarchy1"/>
    <dgm:cxn modelId="{5494C288-61B5-4289-9CC7-3DAF10EC67E0}" type="presParOf" srcId="{3D9D451B-505C-4389-9E46-C3CCCBF7ED0D}" destId="{F853382E-F0AF-4BD2-9444-CD7E94F1529A}" srcOrd="1" destOrd="0" presId="urn:microsoft.com/office/officeart/2005/8/layout/hierarchy1"/>
    <dgm:cxn modelId="{FDA30298-6596-4010-98E7-A1283346AD26}" type="presParOf" srcId="{CF0856E7-F692-4E7D-9321-7636055ACCAB}" destId="{46268E14-121D-4B37-9883-1B11B6A4F036}" srcOrd="1" destOrd="0" presId="urn:microsoft.com/office/officeart/2005/8/layout/hierarchy1"/>
    <dgm:cxn modelId="{058058D6-7BF6-48CF-866B-E6D61A376A56}" type="presParOf" srcId="{841BBFA3-9DFF-46EA-9C8A-04CB6EB494BC}" destId="{039201E6-8097-45A2-98B8-E33F243B2CB4}" srcOrd="1" destOrd="0" presId="urn:microsoft.com/office/officeart/2005/8/layout/hierarchy1"/>
    <dgm:cxn modelId="{4A6480F2-3719-4180-9DB6-095D30294ED5}" type="presParOf" srcId="{039201E6-8097-45A2-98B8-E33F243B2CB4}" destId="{18AC51A3-8713-4EA9-8CCE-38D7D6D18A14}" srcOrd="0" destOrd="0" presId="urn:microsoft.com/office/officeart/2005/8/layout/hierarchy1"/>
    <dgm:cxn modelId="{03D3B125-0E86-4E69-8096-942060E3A466}" type="presParOf" srcId="{18AC51A3-8713-4EA9-8CCE-38D7D6D18A14}" destId="{8AAC99BB-AE15-497F-9316-6999803CE402}" srcOrd="0" destOrd="0" presId="urn:microsoft.com/office/officeart/2005/8/layout/hierarchy1"/>
    <dgm:cxn modelId="{D896F765-3D46-49D0-8F79-8DF7A6465CED}" type="presParOf" srcId="{18AC51A3-8713-4EA9-8CCE-38D7D6D18A14}" destId="{1A884906-49F7-4E69-BECC-E25625717310}" srcOrd="1" destOrd="0" presId="urn:microsoft.com/office/officeart/2005/8/layout/hierarchy1"/>
    <dgm:cxn modelId="{CA339996-F5BB-48F3-AD08-94C0A472D44F}" type="presParOf" srcId="{039201E6-8097-45A2-98B8-E33F243B2CB4}" destId="{34EF91EC-C616-4A9D-958B-6508E9CB8BB2}" srcOrd="1" destOrd="0" presId="urn:microsoft.com/office/officeart/2005/8/layout/hierarchy1"/>
    <dgm:cxn modelId="{F75B013F-46E5-43D3-8D78-22DED9BC2A55}" type="presParOf" srcId="{841BBFA3-9DFF-46EA-9C8A-04CB6EB494BC}" destId="{D6D40619-7005-4F6B-8F37-E26C1BC7738A}" srcOrd="2" destOrd="0" presId="urn:microsoft.com/office/officeart/2005/8/layout/hierarchy1"/>
    <dgm:cxn modelId="{907ECCDC-2823-4D66-9EC8-F22EC685B77B}" type="presParOf" srcId="{D6D40619-7005-4F6B-8F37-E26C1BC7738A}" destId="{2B909C39-C870-4509-92E9-1490DB2B1C36}" srcOrd="0" destOrd="0" presId="urn:microsoft.com/office/officeart/2005/8/layout/hierarchy1"/>
    <dgm:cxn modelId="{35DB0D98-95E8-4249-96ED-BDCE19F8F536}" type="presParOf" srcId="{2B909C39-C870-4509-92E9-1490DB2B1C36}" destId="{BDD00AA7-AE36-4B04-899C-CE3F2E30EB38}" srcOrd="0" destOrd="0" presId="urn:microsoft.com/office/officeart/2005/8/layout/hierarchy1"/>
    <dgm:cxn modelId="{B18E54C9-5880-468D-89EA-6F507B863785}" type="presParOf" srcId="{2B909C39-C870-4509-92E9-1490DB2B1C36}" destId="{6FFCFD62-B65C-4273-B7C1-B38F8C81BDEC}" srcOrd="1" destOrd="0" presId="urn:microsoft.com/office/officeart/2005/8/layout/hierarchy1"/>
    <dgm:cxn modelId="{F8B6284F-9B74-496D-AC4D-50BBEC0C0EF4}" type="presParOf" srcId="{D6D40619-7005-4F6B-8F37-E26C1BC7738A}" destId="{8121E996-179F-4F54-AFE0-8717F1E8E73D}" srcOrd="1" destOrd="0" presId="urn:microsoft.com/office/officeart/2005/8/layout/hierarchy1"/>
    <dgm:cxn modelId="{1DD53945-4C09-49BE-A3BF-9D19A1EEE8E8}" type="presParOf" srcId="{841BBFA3-9DFF-46EA-9C8A-04CB6EB494BC}" destId="{1261F321-D558-4141-B8D4-5D7EE2243D9C}" srcOrd="3" destOrd="0" presId="urn:microsoft.com/office/officeart/2005/8/layout/hierarchy1"/>
    <dgm:cxn modelId="{609C2F72-F591-46E8-BC99-9DFD0B4E56C6}" type="presParOf" srcId="{1261F321-D558-4141-B8D4-5D7EE2243D9C}" destId="{3513B5DF-527E-42E6-82B6-11D600687B1C}" srcOrd="0" destOrd="0" presId="urn:microsoft.com/office/officeart/2005/8/layout/hierarchy1"/>
    <dgm:cxn modelId="{8E3557FA-5AA6-4CAA-BDEA-434000C95D54}" type="presParOf" srcId="{3513B5DF-527E-42E6-82B6-11D600687B1C}" destId="{C32254C4-AB79-41E3-A3CC-0CCCFBEB9DF7}" srcOrd="0" destOrd="0" presId="urn:microsoft.com/office/officeart/2005/8/layout/hierarchy1"/>
    <dgm:cxn modelId="{2BBE97C7-B437-4FE2-875D-5061F49B3F36}" type="presParOf" srcId="{3513B5DF-527E-42E6-82B6-11D600687B1C}" destId="{E3312DD6-EB79-423B-A11A-44FDC8976F0D}" srcOrd="1" destOrd="0" presId="urn:microsoft.com/office/officeart/2005/8/layout/hierarchy1"/>
    <dgm:cxn modelId="{92ED1256-58D6-4FD1-8D35-D27D236F1957}" type="presParOf" srcId="{1261F321-D558-4141-B8D4-5D7EE2243D9C}" destId="{7B2064CB-0CBF-4858-8EE5-9B69A7AD10A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208138-4AC1-4AAF-A830-6D4921DB6A81}" type="doc">
      <dgm:prSet loTypeId="urn:microsoft.com/office/officeart/2016/7/layout/ChevronBlockProcess" loCatId="process" qsTypeId="urn:microsoft.com/office/officeart/2005/8/quickstyle/simple1" qsCatId="simple" csTypeId="urn:microsoft.com/office/officeart/2005/8/colors/accent0_3" csCatId="mainScheme" phldr="1"/>
      <dgm:spPr/>
      <dgm:t>
        <a:bodyPr/>
        <a:lstStyle/>
        <a:p>
          <a:endParaRPr lang="en-US"/>
        </a:p>
      </dgm:t>
    </dgm:pt>
    <dgm:pt modelId="{38DC937A-EBDE-41BB-9650-301A00D12EE0}">
      <dgm:prSet phldrT="[Text]"/>
      <dgm:spPr/>
      <dgm:t>
        <a:bodyPr/>
        <a:lstStyle/>
        <a:p>
          <a:r>
            <a:rPr lang="en-US" dirty="0"/>
            <a:t>Pre-Gamified Environment</a:t>
          </a:r>
        </a:p>
      </dgm:t>
    </dgm:pt>
    <dgm:pt modelId="{A1350918-375D-4D1A-9AA9-B3D5C6B98DC3}" type="parTrans" cxnId="{E5007EDE-39BD-44DB-B7B2-13890E4C97A7}">
      <dgm:prSet/>
      <dgm:spPr/>
      <dgm:t>
        <a:bodyPr/>
        <a:lstStyle/>
        <a:p>
          <a:endParaRPr lang="en-US"/>
        </a:p>
      </dgm:t>
    </dgm:pt>
    <dgm:pt modelId="{1A894E8E-0D7D-4A9C-ABF0-E08C9F84DEC5}" type="sibTrans" cxnId="{E5007EDE-39BD-44DB-B7B2-13890E4C97A7}">
      <dgm:prSet/>
      <dgm:spPr/>
      <dgm:t>
        <a:bodyPr/>
        <a:lstStyle/>
        <a:p>
          <a:endParaRPr lang="en-US"/>
        </a:p>
      </dgm:t>
    </dgm:pt>
    <dgm:pt modelId="{3A371262-5652-451A-9596-E7AF4CA948C6}">
      <dgm:prSet phldrT="[Text]"/>
      <dgm:spPr/>
      <dgm:t>
        <a:bodyPr/>
        <a:lstStyle/>
        <a:p>
          <a:r>
            <a:rPr lang="en-US" dirty="0"/>
            <a:t>Time: 1 Semester</a:t>
          </a:r>
        </a:p>
      </dgm:t>
    </dgm:pt>
    <dgm:pt modelId="{F5BCF46E-7F1B-47E4-AD9C-DD309FCEDBED}" type="parTrans" cxnId="{939A1A66-A0C9-449F-A347-463EF986D7C1}">
      <dgm:prSet/>
      <dgm:spPr/>
      <dgm:t>
        <a:bodyPr/>
        <a:lstStyle/>
        <a:p>
          <a:endParaRPr lang="en-US"/>
        </a:p>
      </dgm:t>
    </dgm:pt>
    <dgm:pt modelId="{AC0DE48A-B1FE-414D-B6D1-83453E53E3A8}" type="sibTrans" cxnId="{939A1A66-A0C9-449F-A347-463EF986D7C1}">
      <dgm:prSet/>
      <dgm:spPr/>
      <dgm:t>
        <a:bodyPr/>
        <a:lstStyle/>
        <a:p>
          <a:endParaRPr lang="en-US"/>
        </a:p>
      </dgm:t>
    </dgm:pt>
    <dgm:pt modelId="{A207DFD8-3BE2-435B-878F-AC4796298DBD}">
      <dgm:prSet phldrT="[Text]"/>
      <dgm:spPr/>
      <dgm:t>
        <a:bodyPr/>
        <a:lstStyle/>
        <a:p>
          <a:r>
            <a:rPr lang="en-US" dirty="0"/>
            <a:t>Primary Focus Individual Work</a:t>
          </a:r>
        </a:p>
      </dgm:t>
    </dgm:pt>
    <dgm:pt modelId="{5085C759-86C7-47F3-A6E9-BB4196E92F03}" type="parTrans" cxnId="{2D6D37F2-47DC-48E0-9F55-0EBCD717D22A}">
      <dgm:prSet/>
      <dgm:spPr/>
      <dgm:t>
        <a:bodyPr/>
        <a:lstStyle/>
        <a:p>
          <a:endParaRPr lang="en-US"/>
        </a:p>
      </dgm:t>
    </dgm:pt>
    <dgm:pt modelId="{3CCF5442-639C-4991-98EB-72A6F5B843C9}" type="sibTrans" cxnId="{2D6D37F2-47DC-48E0-9F55-0EBCD717D22A}">
      <dgm:prSet/>
      <dgm:spPr/>
      <dgm:t>
        <a:bodyPr/>
        <a:lstStyle/>
        <a:p>
          <a:endParaRPr lang="en-US"/>
        </a:p>
      </dgm:t>
    </dgm:pt>
    <dgm:pt modelId="{92D75FB9-1AED-40BD-AB2E-2CFD2B689507}">
      <dgm:prSet phldrT="[Text]"/>
      <dgm:spPr/>
      <dgm:t>
        <a:bodyPr/>
        <a:lstStyle/>
        <a:p>
          <a:r>
            <a:rPr lang="en-US" dirty="0"/>
            <a:t>Post-Gamified Environment</a:t>
          </a:r>
        </a:p>
      </dgm:t>
    </dgm:pt>
    <dgm:pt modelId="{339F919C-A048-4B9A-9819-A0AB96A34FC4}" type="parTrans" cxnId="{84DFB9E5-E170-4F64-A544-0903B2B78539}">
      <dgm:prSet/>
      <dgm:spPr/>
      <dgm:t>
        <a:bodyPr/>
        <a:lstStyle/>
        <a:p>
          <a:endParaRPr lang="en-US"/>
        </a:p>
      </dgm:t>
    </dgm:pt>
    <dgm:pt modelId="{B44B20E2-AFFD-4389-A045-54425075C332}" type="sibTrans" cxnId="{84DFB9E5-E170-4F64-A544-0903B2B78539}">
      <dgm:prSet/>
      <dgm:spPr/>
      <dgm:t>
        <a:bodyPr/>
        <a:lstStyle/>
        <a:p>
          <a:endParaRPr lang="en-US"/>
        </a:p>
      </dgm:t>
    </dgm:pt>
    <dgm:pt modelId="{A88998CE-0695-45C1-9BC0-4FD9B1402AA9}">
      <dgm:prSet phldrT="[Text]"/>
      <dgm:spPr/>
      <dgm:t>
        <a:bodyPr/>
        <a:lstStyle/>
        <a:p>
          <a:r>
            <a:rPr lang="en-US" dirty="0"/>
            <a:t>Time: 1 Semester</a:t>
          </a:r>
        </a:p>
      </dgm:t>
    </dgm:pt>
    <dgm:pt modelId="{0B150B2B-3105-4494-940E-85114CF5E155}" type="parTrans" cxnId="{A56CF3FA-35B3-4A6C-8C11-299B67A4A371}">
      <dgm:prSet/>
      <dgm:spPr/>
      <dgm:t>
        <a:bodyPr/>
        <a:lstStyle/>
        <a:p>
          <a:endParaRPr lang="en-US"/>
        </a:p>
      </dgm:t>
    </dgm:pt>
    <dgm:pt modelId="{E61E01CD-6BD8-474C-B71D-099280B8E73C}" type="sibTrans" cxnId="{A56CF3FA-35B3-4A6C-8C11-299B67A4A371}">
      <dgm:prSet/>
      <dgm:spPr/>
      <dgm:t>
        <a:bodyPr/>
        <a:lstStyle/>
        <a:p>
          <a:endParaRPr lang="en-US"/>
        </a:p>
      </dgm:t>
    </dgm:pt>
    <dgm:pt modelId="{8001CA31-974A-41C2-92B4-212FF025B441}">
      <dgm:prSet phldrT="[Text]"/>
      <dgm:spPr/>
      <dgm:t>
        <a:bodyPr/>
        <a:lstStyle/>
        <a:p>
          <a:r>
            <a:rPr lang="en-US" dirty="0"/>
            <a:t>Primary Focus on Collaborative and Interdependent Workgroups</a:t>
          </a:r>
        </a:p>
      </dgm:t>
    </dgm:pt>
    <dgm:pt modelId="{EB3530A3-7A86-46D1-8BDC-AF9046DFFCF9}" type="parTrans" cxnId="{8BEEB642-88E0-4586-A1E0-C480F26B5A70}">
      <dgm:prSet/>
      <dgm:spPr/>
      <dgm:t>
        <a:bodyPr/>
        <a:lstStyle/>
        <a:p>
          <a:endParaRPr lang="en-US"/>
        </a:p>
      </dgm:t>
    </dgm:pt>
    <dgm:pt modelId="{9FE90A45-3150-4714-8765-7445076845E5}" type="sibTrans" cxnId="{8BEEB642-88E0-4586-A1E0-C480F26B5A70}">
      <dgm:prSet/>
      <dgm:spPr/>
      <dgm:t>
        <a:bodyPr/>
        <a:lstStyle/>
        <a:p>
          <a:endParaRPr lang="en-US"/>
        </a:p>
      </dgm:t>
    </dgm:pt>
    <dgm:pt modelId="{DA0361EC-B9DF-404F-A759-D2CE81040816}">
      <dgm:prSet phldrT="[Text]"/>
      <dgm:spPr/>
      <dgm:t>
        <a:bodyPr/>
        <a:lstStyle/>
        <a:p>
          <a:endParaRPr lang="en-US" dirty="0"/>
        </a:p>
      </dgm:t>
    </dgm:pt>
    <dgm:pt modelId="{EB6A0478-DC84-4A21-8813-19D305A2F225}" type="parTrans" cxnId="{7240941D-7591-492F-A202-E570F107FC5D}">
      <dgm:prSet/>
      <dgm:spPr/>
      <dgm:t>
        <a:bodyPr/>
        <a:lstStyle/>
        <a:p>
          <a:endParaRPr lang="en-US"/>
        </a:p>
      </dgm:t>
    </dgm:pt>
    <dgm:pt modelId="{A817FB09-5052-45FD-8BBE-884AC2C15F6B}" type="sibTrans" cxnId="{7240941D-7591-492F-A202-E570F107FC5D}">
      <dgm:prSet/>
      <dgm:spPr/>
      <dgm:t>
        <a:bodyPr/>
        <a:lstStyle/>
        <a:p>
          <a:endParaRPr lang="en-US"/>
        </a:p>
      </dgm:t>
    </dgm:pt>
    <dgm:pt modelId="{B7936579-3530-4AE2-A552-060526BBEB7A}">
      <dgm:prSet phldrT="[Text]"/>
      <dgm:spPr/>
      <dgm:t>
        <a:bodyPr/>
        <a:lstStyle/>
        <a:p>
          <a:r>
            <a:rPr lang="en-US" dirty="0"/>
            <a:t>Engagement of Gamified Mechanics</a:t>
          </a:r>
        </a:p>
      </dgm:t>
    </dgm:pt>
    <dgm:pt modelId="{82ED176E-07CF-4B6B-9438-61A379F98CCC}" type="parTrans" cxnId="{3C58461D-BA7F-4BA9-A6BC-3C1D4C30E156}">
      <dgm:prSet/>
      <dgm:spPr/>
      <dgm:t>
        <a:bodyPr/>
        <a:lstStyle/>
        <a:p>
          <a:endParaRPr lang="en-US"/>
        </a:p>
      </dgm:t>
    </dgm:pt>
    <dgm:pt modelId="{4483F40C-92CF-4F7A-94E6-4A7E901A1F4F}" type="sibTrans" cxnId="{3C58461D-BA7F-4BA9-A6BC-3C1D4C30E156}">
      <dgm:prSet/>
      <dgm:spPr/>
    </dgm:pt>
    <dgm:pt modelId="{8C10BAF5-D293-4502-805E-2D7D04CD146E}">
      <dgm:prSet phldrT="[Text]"/>
      <dgm:spPr/>
      <dgm:t>
        <a:bodyPr/>
        <a:lstStyle/>
        <a:p>
          <a:r>
            <a:rPr lang="en-US" dirty="0"/>
            <a:t>Individual Student Grades and GPAs assessed for baseline.</a:t>
          </a:r>
        </a:p>
      </dgm:t>
    </dgm:pt>
    <dgm:pt modelId="{5909F9D6-0DFF-4329-AB5E-1BC8CAB3F7BC}" type="parTrans" cxnId="{AE14C4B5-9236-43D0-9C15-0BA04580714C}">
      <dgm:prSet/>
      <dgm:spPr/>
      <dgm:t>
        <a:bodyPr/>
        <a:lstStyle/>
        <a:p>
          <a:endParaRPr lang="en-US"/>
        </a:p>
      </dgm:t>
    </dgm:pt>
    <dgm:pt modelId="{91FB2593-A2A7-482D-9C69-C2C556CE78FE}" type="sibTrans" cxnId="{AE14C4B5-9236-43D0-9C15-0BA04580714C}">
      <dgm:prSet/>
      <dgm:spPr/>
    </dgm:pt>
    <dgm:pt modelId="{99E91C2E-911F-41F2-BC3A-7C754650D7ED}">
      <dgm:prSet phldrT="[Text]"/>
      <dgm:spPr/>
      <dgm:t>
        <a:bodyPr/>
        <a:lstStyle/>
        <a:p>
          <a:r>
            <a:rPr lang="en-US" dirty="0"/>
            <a:t>Individual Student Behaviors Observed Throughout</a:t>
          </a:r>
        </a:p>
      </dgm:t>
    </dgm:pt>
    <dgm:pt modelId="{D1DBE538-7087-4ADA-AACD-7861180C2E3A}" type="parTrans" cxnId="{A04EC2EF-87DC-482E-95E2-EFC1D7DA9943}">
      <dgm:prSet/>
      <dgm:spPr/>
      <dgm:t>
        <a:bodyPr/>
        <a:lstStyle/>
        <a:p>
          <a:endParaRPr lang="en-US"/>
        </a:p>
      </dgm:t>
    </dgm:pt>
    <dgm:pt modelId="{E0ECC1AB-BF9E-4264-985F-44B021AD4F0F}" type="sibTrans" cxnId="{A04EC2EF-87DC-482E-95E2-EFC1D7DA9943}">
      <dgm:prSet/>
      <dgm:spPr/>
    </dgm:pt>
    <dgm:pt modelId="{AF4E9F4B-8331-40D5-869A-6696D92DF409}">
      <dgm:prSet phldrT="[Text]"/>
      <dgm:spPr/>
      <dgm:t>
        <a:bodyPr/>
        <a:lstStyle/>
        <a:p>
          <a:r>
            <a:rPr lang="en-US" dirty="0"/>
            <a:t>Same data collection protocol from Pre-gamified phase</a:t>
          </a:r>
        </a:p>
      </dgm:t>
    </dgm:pt>
    <dgm:pt modelId="{A1134CC2-691D-4A6C-9CAA-E7C3DBBB8ADE}" type="parTrans" cxnId="{BEB0D88E-4606-4C12-B0CD-6DBA6F1D8FEA}">
      <dgm:prSet/>
      <dgm:spPr/>
      <dgm:t>
        <a:bodyPr/>
        <a:lstStyle/>
        <a:p>
          <a:endParaRPr lang="en-US"/>
        </a:p>
      </dgm:t>
    </dgm:pt>
    <dgm:pt modelId="{0B5865B7-500D-4357-991C-8D4A7866A05C}" type="sibTrans" cxnId="{BEB0D88E-4606-4C12-B0CD-6DBA6F1D8FEA}">
      <dgm:prSet/>
      <dgm:spPr/>
    </dgm:pt>
    <dgm:pt modelId="{795D95B1-5011-4B02-A077-6E8AF2F83C54}">
      <dgm:prSet phldrT="[Text]"/>
      <dgm:spPr/>
      <dgm:t>
        <a:bodyPr/>
        <a:lstStyle/>
        <a:p>
          <a:r>
            <a:rPr lang="en-US" dirty="0"/>
            <a:t>Choosing participants and receiving written permissions</a:t>
          </a:r>
        </a:p>
      </dgm:t>
    </dgm:pt>
    <dgm:pt modelId="{A31D6360-0F3F-4C56-A396-386488777C83}" type="parTrans" cxnId="{388B7EE8-6A2A-43F8-A05F-4C92B5CAC536}">
      <dgm:prSet/>
      <dgm:spPr/>
    </dgm:pt>
    <dgm:pt modelId="{C046B576-0BAC-4CC1-B49F-86B66C632E88}" type="sibTrans" cxnId="{388B7EE8-6A2A-43F8-A05F-4C92B5CAC536}">
      <dgm:prSet/>
      <dgm:spPr/>
    </dgm:pt>
    <dgm:pt modelId="{E842F3EA-1D03-44F3-BE49-252977057535}">
      <dgm:prSet phldrT="[Text]"/>
      <dgm:spPr/>
      <dgm:t>
        <a:bodyPr/>
        <a:lstStyle/>
        <a:p>
          <a:r>
            <a:rPr lang="en-US" dirty="0"/>
            <a:t>Data will be collected concurrently and analyzed upon completion of phase three during phase four. </a:t>
          </a:r>
        </a:p>
      </dgm:t>
    </dgm:pt>
    <dgm:pt modelId="{5725A4EC-DFA7-4C14-86FB-D5AFC4363519}" type="parTrans" cxnId="{447FBCAE-6B95-483D-8A54-699701703470}">
      <dgm:prSet/>
      <dgm:spPr/>
    </dgm:pt>
    <dgm:pt modelId="{B053D322-64A0-4823-B50E-55EB469A1AE0}" type="sibTrans" cxnId="{447FBCAE-6B95-483D-8A54-699701703470}">
      <dgm:prSet/>
      <dgm:spPr/>
    </dgm:pt>
    <dgm:pt modelId="{376453B2-F797-4EA7-B62E-C6A7014606D4}" type="pres">
      <dgm:prSet presAssocID="{EE208138-4AC1-4AAF-A830-6D4921DB6A81}" presName="Name0" presStyleCnt="0">
        <dgm:presLayoutVars>
          <dgm:dir/>
          <dgm:animLvl val="lvl"/>
          <dgm:resizeHandles val="exact"/>
        </dgm:presLayoutVars>
      </dgm:prSet>
      <dgm:spPr/>
    </dgm:pt>
    <dgm:pt modelId="{C85F46B0-74B1-4CDA-8FCD-8138320D87D9}" type="pres">
      <dgm:prSet presAssocID="{38DC937A-EBDE-41BB-9650-301A00D12EE0}" presName="composite" presStyleCnt="0"/>
      <dgm:spPr/>
    </dgm:pt>
    <dgm:pt modelId="{E908F8AC-6BE6-41C6-88B3-8827060F0AC1}" type="pres">
      <dgm:prSet presAssocID="{38DC937A-EBDE-41BB-9650-301A00D12EE0}" presName="parTx" presStyleLbl="alignNode1" presStyleIdx="0" presStyleCnt="2">
        <dgm:presLayoutVars>
          <dgm:chMax val="0"/>
          <dgm:chPref val="0"/>
        </dgm:presLayoutVars>
      </dgm:prSet>
      <dgm:spPr/>
    </dgm:pt>
    <dgm:pt modelId="{73256C1B-83F2-43E1-85A3-B38EB26D4A7E}" type="pres">
      <dgm:prSet presAssocID="{38DC937A-EBDE-41BB-9650-301A00D12EE0}" presName="desTx" presStyleLbl="alignAccFollowNode1" presStyleIdx="0" presStyleCnt="2">
        <dgm:presLayoutVars/>
      </dgm:prSet>
      <dgm:spPr/>
    </dgm:pt>
    <dgm:pt modelId="{7F886F17-3B75-4035-A486-B8F4511221AF}" type="pres">
      <dgm:prSet presAssocID="{1A894E8E-0D7D-4A9C-ABF0-E08C9F84DEC5}" presName="space" presStyleCnt="0"/>
      <dgm:spPr/>
    </dgm:pt>
    <dgm:pt modelId="{E48EE157-0218-40A6-8F5D-F8AA7228E281}" type="pres">
      <dgm:prSet presAssocID="{92D75FB9-1AED-40BD-AB2E-2CFD2B689507}" presName="composite" presStyleCnt="0"/>
      <dgm:spPr/>
    </dgm:pt>
    <dgm:pt modelId="{8D3ACC74-1142-498E-95D0-50E76A41348C}" type="pres">
      <dgm:prSet presAssocID="{92D75FB9-1AED-40BD-AB2E-2CFD2B689507}" presName="parTx" presStyleLbl="alignNode1" presStyleIdx="1" presStyleCnt="2">
        <dgm:presLayoutVars>
          <dgm:chMax val="0"/>
          <dgm:chPref val="0"/>
        </dgm:presLayoutVars>
      </dgm:prSet>
      <dgm:spPr/>
    </dgm:pt>
    <dgm:pt modelId="{1075043F-FCF7-4484-BAD5-74112360654C}" type="pres">
      <dgm:prSet presAssocID="{92D75FB9-1AED-40BD-AB2E-2CFD2B689507}" presName="desTx" presStyleLbl="alignAccFollowNode1" presStyleIdx="1" presStyleCnt="2">
        <dgm:presLayoutVars/>
      </dgm:prSet>
      <dgm:spPr/>
    </dgm:pt>
  </dgm:ptLst>
  <dgm:cxnLst>
    <dgm:cxn modelId="{ED2CE907-2664-44CC-953D-810F237C7E3C}" type="presOf" srcId="{92D75FB9-1AED-40BD-AB2E-2CFD2B689507}" destId="{8D3ACC74-1142-498E-95D0-50E76A41348C}" srcOrd="0" destOrd="0" presId="urn:microsoft.com/office/officeart/2016/7/layout/ChevronBlockProcess"/>
    <dgm:cxn modelId="{66BDC916-51A1-459A-ACCD-DD0C4C7036E5}" type="presOf" srcId="{E842F3EA-1D03-44F3-BE49-252977057535}" destId="{1075043F-FCF7-4484-BAD5-74112360654C}" srcOrd="0" destOrd="4" presId="urn:microsoft.com/office/officeart/2016/7/layout/ChevronBlockProcess"/>
    <dgm:cxn modelId="{3C58461D-BA7F-4BA9-A6BC-3C1D4C30E156}" srcId="{92D75FB9-1AED-40BD-AB2E-2CFD2B689507}" destId="{B7936579-3530-4AE2-A552-060526BBEB7A}" srcOrd="2" destOrd="0" parTransId="{82ED176E-07CF-4B6B-9438-61A379F98CCC}" sibTransId="{4483F40C-92CF-4F7A-94E6-4A7E901A1F4F}"/>
    <dgm:cxn modelId="{7240941D-7591-492F-A202-E570F107FC5D}" srcId="{38DC937A-EBDE-41BB-9650-301A00D12EE0}" destId="{DA0361EC-B9DF-404F-A759-D2CE81040816}" srcOrd="5" destOrd="0" parTransId="{EB6A0478-DC84-4A21-8813-19D305A2F225}" sibTransId="{A817FB09-5052-45FD-8BBE-884AC2C15F6B}"/>
    <dgm:cxn modelId="{8BEEB642-88E0-4586-A1E0-C480F26B5A70}" srcId="{92D75FB9-1AED-40BD-AB2E-2CFD2B689507}" destId="{8001CA31-974A-41C2-92B4-212FF025B441}" srcOrd="1" destOrd="0" parTransId="{EB3530A3-7A86-46D1-8BDC-AF9046DFFCF9}" sibTransId="{9FE90A45-3150-4714-8765-7445076845E5}"/>
    <dgm:cxn modelId="{286E5C64-7A5F-4D91-8433-41A733869311}" type="presOf" srcId="{3A371262-5652-451A-9596-E7AF4CA948C6}" destId="{73256C1B-83F2-43E1-85A3-B38EB26D4A7E}" srcOrd="0" destOrd="0" presId="urn:microsoft.com/office/officeart/2016/7/layout/ChevronBlockProcess"/>
    <dgm:cxn modelId="{FFA5EE44-63E8-47F8-B16C-9DDC5C85D759}" type="presOf" srcId="{A207DFD8-3BE2-435B-878F-AC4796298DBD}" destId="{73256C1B-83F2-43E1-85A3-B38EB26D4A7E}" srcOrd="0" destOrd="2" presId="urn:microsoft.com/office/officeart/2016/7/layout/ChevronBlockProcess"/>
    <dgm:cxn modelId="{939A1A66-A0C9-449F-A347-463EF986D7C1}" srcId="{38DC937A-EBDE-41BB-9650-301A00D12EE0}" destId="{3A371262-5652-451A-9596-E7AF4CA948C6}" srcOrd="0" destOrd="0" parTransId="{F5BCF46E-7F1B-47E4-AD9C-DD309FCEDBED}" sibTransId="{AC0DE48A-B1FE-414D-B6D1-83453E53E3A8}"/>
    <dgm:cxn modelId="{B66B3A46-BF3F-4FE9-85A4-177BF0575561}" type="presOf" srcId="{795D95B1-5011-4B02-A077-6E8AF2F83C54}" destId="{73256C1B-83F2-43E1-85A3-B38EB26D4A7E}" srcOrd="0" destOrd="1" presId="urn:microsoft.com/office/officeart/2016/7/layout/ChevronBlockProcess"/>
    <dgm:cxn modelId="{3E6B796E-A826-42D9-BD03-5C85284818C2}" type="presOf" srcId="{DA0361EC-B9DF-404F-A759-D2CE81040816}" destId="{73256C1B-83F2-43E1-85A3-B38EB26D4A7E}" srcOrd="0" destOrd="5" presId="urn:microsoft.com/office/officeart/2016/7/layout/ChevronBlockProcess"/>
    <dgm:cxn modelId="{36549872-EFB2-4F26-A2AC-42698EB2FD67}" type="presOf" srcId="{AF4E9F4B-8331-40D5-869A-6696D92DF409}" destId="{1075043F-FCF7-4484-BAD5-74112360654C}" srcOrd="0" destOrd="3" presId="urn:microsoft.com/office/officeart/2016/7/layout/ChevronBlockProcess"/>
    <dgm:cxn modelId="{3819F380-4643-453A-8A76-3E99F5A9F46B}" type="presOf" srcId="{B7936579-3530-4AE2-A552-060526BBEB7A}" destId="{1075043F-FCF7-4484-BAD5-74112360654C}" srcOrd="0" destOrd="2" presId="urn:microsoft.com/office/officeart/2016/7/layout/ChevronBlockProcess"/>
    <dgm:cxn modelId="{04DA3F89-242A-46F2-95A3-49FE60B6C9D7}" type="presOf" srcId="{8001CA31-974A-41C2-92B4-212FF025B441}" destId="{1075043F-FCF7-4484-BAD5-74112360654C}" srcOrd="0" destOrd="1" presId="urn:microsoft.com/office/officeart/2016/7/layout/ChevronBlockProcess"/>
    <dgm:cxn modelId="{BEB0D88E-4606-4C12-B0CD-6DBA6F1D8FEA}" srcId="{92D75FB9-1AED-40BD-AB2E-2CFD2B689507}" destId="{AF4E9F4B-8331-40D5-869A-6696D92DF409}" srcOrd="3" destOrd="0" parTransId="{A1134CC2-691D-4A6C-9CAA-E7C3DBBB8ADE}" sibTransId="{0B5865B7-500D-4357-991C-8D4A7866A05C}"/>
    <dgm:cxn modelId="{447FBCAE-6B95-483D-8A54-699701703470}" srcId="{92D75FB9-1AED-40BD-AB2E-2CFD2B689507}" destId="{E842F3EA-1D03-44F3-BE49-252977057535}" srcOrd="4" destOrd="0" parTransId="{5725A4EC-DFA7-4C14-86FB-D5AFC4363519}" sibTransId="{B053D322-64A0-4823-B50E-55EB469A1AE0}"/>
    <dgm:cxn modelId="{AE14C4B5-9236-43D0-9C15-0BA04580714C}" srcId="{38DC937A-EBDE-41BB-9650-301A00D12EE0}" destId="{8C10BAF5-D293-4502-805E-2D7D04CD146E}" srcOrd="3" destOrd="0" parTransId="{5909F9D6-0DFF-4329-AB5E-1BC8CAB3F7BC}" sibTransId="{91FB2593-A2A7-482D-9C69-C2C556CE78FE}"/>
    <dgm:cxn modelId="{7EEDC9C2-55CF-43E1-91B3-A6B186E4A5C3}" type="presOf" srcId="{8C10BAF5-D293-4502-805E-2D7D04CD146E}" destId="{73256C1B-83F2-43E1-85A3-B38EB26D4A7E}" srcOrd="0" destOrd="3" presId="urn:microsoft.com/office/officeart/2016/7/layout/ChevronBlockProcess"/>
    <dgm:cxn modelId="{9E0367C5-AC85-436E-AFD4-EAEBAFDE8B51}" type="presOf" srcId="{99E91C2E-911F-41F2-BC3A-7C754650D7ED}" destId="{73256C1B-83F2-43E1-85A3-B38EB26D4A7E}" srcOrd="0" destOrd="4" presId="urn:microsoft.com/office/officeart/2016/7/layout/ChevronBlockProcess"/>
    <dgm:cxn modelId="{C9F865D9-1EA6-4920-8A70-870CAD344207}" type="presOf" srcId="{EE208138-4AC1-4AAF-A830-6D4921DB6A81}" destId="{376453B2-F797-4EA7-B62E-C6A7014606D4}" srcOrd="0" destOrd="0" presId="urn:microsoft.com/office/officeart/2016/7/layout/ChevronBlockProcess"/>
    <dgm:cxn modelId="{E5007EDE-39BD-44DB-B7B2-13890E4C97A7}" srcId="{EE208138-4AC1-4AAF-A830-6D4921DB6A81}" destId="{38DC937A-EBDE-41BB-9650-301A00D12EE0}" srcOrd="0" destOrd="0" parTransId="{A1350918-375D-4D1A-9AA9-B3D5C6B98DC3}" sibTransId="{1A894E8E-0D7D-4A9C-ABF0-E08C9F84DEC5}"/>
    <dgm:cxn modelId="{84DFB9E5-E170-4F64-A544-0903B2B78539}" srcId="{EE208138-4AC1-4AAF-A830-6D4921DB6A81}" destId="{92D75FB9-1AED-40BD-AB2E-2CFD2B689507}" srcOrd="1" destOrd="0" parTransId="{339F919C-A048-4B9A-9819-A0AB96A34FC4}" sibTransId="{B44B20E2-AFFD-4389-A045-54425075C332}"/>
    <dgm:cxn modelId="{388B7EE8-6A2A-43F8-A05F-4C92B5CAC536}" srcId="{38DC937A-EBDE-41BB-9650-301A00D12EE0}" destId="{795D95B1-5011-4B02-A077-6E8AF2F83C54}" srcOrd="1" destOrd="0" parTransId="{A31D6360-0F3F-4C56-A396-386488777C83}" sibTransId="{C046B576-0BAC-4CC1-B49F-86B66C632E88}"/>
    <dgm:cxn modelId="{A04EC2EF-87DC-482E-95E2-EFC1D7DA9943}" srcId="{38DC937A-EBDE-41BB-9650-301A00D12EE0}" destId="{99E91C2E-911F-41F2-BC3A-7C754650D7ED}" srcOrd="4" destOrd="0" parTransId="{D1DBE538-7087-4ADA-AACD-7861180C2E3A}" sibTransId="{E0ECC1AB-BF9E-4264-985F-44B021AD4F0F}"/>
    <dgm:cxn modelId="{2D6D37F2-47DC-48E0-9F55-0EBCD717D22A}" srcId="{38DC937A-EBDE-41BB-9650-301A00D12EE0}" destId="{A207DFD8-3BE2-435B-878F-AC4796298DBD}" srcOrd="2" destOrd="0" parTransId="{5085C759-86C7-47F3-A6E9-BB4196E92F03}" sibTransId="{3CCF5442-639C-4991-98EB-72A6F5B843C9}"/>
    <dgm:cxn modelId="{5D0561F7-CB29-4BD4-93B9-1AB25FB53877}" type="presOf" srcId="{38DC937A-EBDE-41BB-9650-301A00D12EE0}" destId="{E908F8AC-6BE6-41C6-88B3-8827060F0AC1}" srcOrd="0" destOrd="0" presId="urn:microsoft.com/office/officeart/2016/7/layout/ChevronBlockProcess"/>
    <dgm:cxn modelId="{ED0870F7-CDDA-4E75-B8BC-294FA4C6E5C2}" type="presOf" srcId="{A88998CE-0695-45C1-9BC0-4FD9B1402AA9}" destId="{1075043F-FCF7-4484-BAD5-74112360654C}" srcOrd="0" destOrd="0" presId="urn:microsoft.com/office/officeart/2016/7/layout/ChevronBlockProcess"/>
    <dgm:cxn modelId="{A56CF3FA-35B3-4A6C-8C11-299B67A4A371}" srcId="{92D75FB9-1AED-40BD-AB2E-2CFD2B689507}" destId="{A88998CE-0695-45C1-9BC0-4FD9B1402AA9}" srcOrd="0" destOrd="0" parTransId="{0B150B2B-3105-4494-940E-85114CF5E155}" sibTransId="{E61E01CD-6BD8-474C-B71D-099280B8E73C}"/>
    <dgm:cxn modelId="{B22329A9-69D1-40AF-B1A1-48733A9BBD16}" type="presParOf" srcId="{376453B2-F797-4EA7-B62E-C6A7014606D4}" destId="{C85F46B0-74B1-4CDA-8FCD-8138320D87D9}" srcOrd="0" destOrd="0" presId="urn:microsoft.com/office/officeart/2016/7/layout/ChevronBlockProcess"/>
    <dgm:cxn modelId="{3B434309-2B55-4457-A090-00919D5B988A}" type="presParOf" srcId="{C85F46B0-74B1-4CDA-8FCD-8138320D87D9}" destId="{E908F8AC-6BE6-41C6-88B3-8827060F0AC1}" srcOrd="0" destOrd="0" presId="urn:microsoft.com/office/officeart/2016/7/layout/ChevronBlockProcess"/>
    <dgm:cxn modelId="{3C39B0A7-D785-4B65-9F6A-6633DC2CC8C5}" type="presParOf" srcId="{C85F46B0-74B1-4CDA-8FCD-8138320D87D9}" destId="{73256C1B-83F2-43E1-85A3-B38EB26D4A7E}" srcOrd="1" destOrd="0" presId="urn:microsoft.com/office/officeart/2016/7/layout/ChevronBlockProcess"/>
    <dgm:cxn modelId="{0B08091E-6E0F-44E3-9ED8-17B9C0D063CE}" type="presParOf" srcId="{376453B2-F797-4EA7-B62E-C6A7014606D4}" destId="{7F886F17-3B75-4035-A486-B8F4511221AF}" srcOrd="1" destOrd="0" presId="urn:microsoft.com/office/officeart/2016/7/layout/ChevronBlockProcess"/>
    <dgm:cxn modelId="{BCC819A6-53F4-4EDC-9939-B954125A6EF1}" type="presParOf" srcId="{376453B2-F797-4EA7-B62E-C6A7014606D4}" destId="{E48EE157-0218-40A6-8F5D-F8AA7228E281}" srcOrd="2" destOrd="0" presId="urn:microsoft.com/office/officeart/2016/7/layout/ChevronBlockProcess"/>
    <dgm:cxn modelId="{03B00C1B-AE92-4594-AD02-0035BC8A6577}" type="presParOf" srcId="{E48EE157-0218-40A6-8F5D-F8AA7228E281}" destId="{8D3ACC74-1142-498E-95D0-50E76A41348C}" srcOrd="0" destOrd="0" presId="urn:microsoft.com/office/officeart/2016/7/layout/ChevronBlockProcess"/>
    <dgm:cxn modelId="{38BAB748-5510-44DD-9F3A-19D5606E7E73}" type="presParOf" srcId="{E48EE157-0218-40A6-8F5D-F8AA7228E281}" destId="{1075043F-FCF7-4484-BAD5-74112360654C}"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27A40-EDF3-463B-AF4A-1DC60EBDDD38}">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E6231-96CD-441B-A6EC-5D9BBD850ACC}">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Experience Points</a:t>
          </a:r>
        </a:p>
      </dsp:txBody>
      <dsp:txXfrm>
        <a:off x="299702" y="1282093"/>
        <a:ext cx="2200851" cy="1366505"/>
      </dsp:txXfrm>
    </dsp:sp>
    <dsp:sp modelId="{9E39B5EF-CBC1-4FE6-A766-0C64A5120086}">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D5483-827B-4DDB-9964-1F47843B8AFF}">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Leaderboards</a:t>
          </a:r>
        </a:p>
      </dsp:txBody>
      <dsp:txXfrm>
        <a:off x="3093555" y="1282093"/>
        <a:ext cx="2200851" cy="1366505"/>
      </dsp:txXfrm>
    </dsp:sp>
    <dsp:sp modelId="{48DF8CB4-45FC-46EA-BC1F-23393865193A}">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8C037-2F85-4E08-B02D-48204AA210CB}">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Ranking Systems</a:t>
          </a:r>
        </a:p>
      </dsp:txBody>
      <dsp:txXfrm>
        <a:off x="5887408" y="1282093"/>
        <a:ext cx="2200851" cy="1366505"/>
      </dsp:txXfrm>
    </dsp:sp>
    <dsp:sp modelId="{A5BC75B6-CDE9-4145-989A-8882D55D8F5D}">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537FF-D198-47DD-BB4A-F56FD4EAA18B}">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Leveling</a:t>
          </a:r>
        </a:p>
      </dsp:txBody>
      <dsp:txXfrm>
        <a:off x="8681261" y="1282093"/>
        <a:ext cx="2200851" cy="13665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26AAD-366D-4B7D-A6C4-40174552D10D}">
      <dsp:nvSpPr>
        <dsp:cNvPr id="0" name=""/>
        <dsp:cNvSpPr/>
      </dsp:nvSpPr>
      <dsp:spPr>
        <a:xfrm>
          <a:off x="0" y="688398"/>
          <a:ext cx="6666833" cy="7831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Ary, D., Jacobs, L. C., Irvine, C. S. K., &amp; Walker, D. (2018). Introduction to Research in Education (10th ed.). Cengage Learning</a:t>
          </a:r>
        </a:p>
      </dsp:txBody>
      <dsp:txXfrm>
        <a:off x="38231" y="726629"/>
        <a:ext cx="6590371" cy="706706"/>
      </dsp:txXfrm>
    </dsp:sp>
    <dsp:sp modelId="{A1369261-D3CC-4388-A85F-1EAECD2C2AC2}">
      <dsp:nvSpPr>
        <dsp:cNvPr id="0" name=""/>
        <dsp:cNvSpPr/>
      </dsp:nvSpPr>
      <dsp:spPr>
        <a:xfrm>
          <a:off x="0" y="1511886"/>
          <a:ext cx="6666833" cy="783168"/>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Hamari, J. (2017). Do badges increase user activity? A field experiment on the effects of gamification. Computers in Human Behavior, 71, 469-478. https://doi.org/10.1016/j.chb.2015.03.036</a:t>
          </a:r>
        </a:p>
      </dsp:txBody>
      <dsp:txXfrm>
        <a:off x="38231" y="1550117"/>
        <a:ext cx="6590371" cy="706706"/>
      </dsp:txXfrm>
    </dsp:sp>
    <dsp:sp modelId="{05BC549E-31E4-427A-928B-FF0B5AB66E73}">
      <dsp:nvSpPr>
        <dsp:cNvPr id="0" name=""/>
        <dsp:cNvSpPr/>
      </dsp:nvSpPr>
      <dsp:spPr>
        <a:xfrm>
          <a:off x="0" y="2335375"/>
          <a:ext cx="6666833" cy="78316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Hassan, M. A., Habiba, U., Majeed, F., &amp; Shoaib, M. (2021). Adaptive gamification in e-learning based on students' learning styles. Interactive Learning Environments, 29(4), 545-565. https://doi.org/10.1080/10494820.2019.1588745</a:t>
          </a:r>
        </a:p>
      </dsp:txBody>
      <dsp:txXfrm>
        <a:off x="38231" y="2373606"/>
        <a:ext cx="6590371" cy="706706"/>
      </dsp:txXfrm>
    </dsp:sp>
    <dsp:sp modelId="{798175A0-DDD7-4D43-AAC3-780ED774E4C9}">
      <dsp:nvSpPr>
        <dsp:cNvPr id="0" name=""/>
        <dsp:cNvSpPr/>
      </dsp:nvSpPr>
      <dsp:spPr>
        <a:xfrm>
          <a:off x="0" y="3158864"/>
          <a:ext cx="6666833" cy="783168"/>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Kocadere, S. A., &amp; Caglar, S. (2018). Gamification from player type perspective: A case study. Educational Technology &amp; Society, 21(3), 12-22.</a:t>
          </a:r>
        </a:p>
      </dsp:txBody>
      <dsp:txXfrm>
        <a:off x="38231" y="3197095"/>
        <a:ext cx="6590371" cy="706706"/>
      </dsp:txXfrm>
    </dsp:sp>
    <dsp:sp modelId="{84A96220-1721-4AAA-B561-2D10E7C2570B}">
      <dsp:nvSpPr>
        <dsp:cNvPr id="0" name=""/>
        <dsp:cNvSpPr/>
      </dsp:nvSpPr>
      <dsp:spPr>
        <a:xfrm>
          <a:off x="0" y="3982353"/>
          <a:ext cx="6666833" cy="78316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Landers, R. N. (2019). Gamification Misunderstood: How Badly Executed and Rhetorical Gamification Obscures Its Transformative Potential. Journal of Management Inquiry, 28(2), 137–140. https://doi-org.ezproxy.liberty.edu/10.1177/1056492618790913</a:t>
          </a:r>
        </a:p>
      </dsp:txBody>
      <dsp:txXfrm>
        <a:off x="38231" y="4020584"/>
        <a:ext cx="6590371" cy="7067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0BA6-6EA9-469F-8EBE-1C65CB5841E7}">
      <dsp:nvSpPr>
        <dsp:cNvPr id="0" name=""/>
        <dsp:cNvSpPr/>
      </dsp:nvSpPr>
      <dsp:spPr>
        <a:xfrm>
          <a:off x="0" y="137732"/>
          <a:ext cx="6666833" cy="10034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Mullins, J. K., &amp; Sabherwal, R. (2020). Gamification: A cognitive-emotional view. Journal of Business Research, 106, 304-314. https://doi.org/10.1016/j.jbusres.2018.09.023</a:t>
          </a:r>
        </a:p>
      </dsp:txBody>
      <dsp:txXfrm>
        <a:off x="48984" y="186716"/>
        <a:ext cx="6568865" cy="905466"/>
      </dsp:txXfrm>
    </dsp:sp>
    <dsp:sp modelId="{5BE11F08-D999-4BEA-B73D-AE651609944F}">
      <dsp:nvSpPr>
        <dsp:cNvPr id="0" name=""/>
        <dsp:cNvSpPr/>
      </dsp:nvSpPr>
      <dsp:spPr>
        <a:xfrm>
          <a:off x="0" y="1181487"/>
          <a:ext cx="6666833" cy="1003434"/>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Nacke, L. E., &amp; Deterding, S. (2017). The maturing of gamification research. Computers in Human Behavior, 71, 450-454. https://doi.org/10.1016/j.chb.2016.11.062Oliveira, W. (2020). Tailored gamification to educational technologies. Springer. </a:t>
          </a:r>
        </a:p>
      </dsp:txBody>
      <dsp:txXfrm>
        <a:off x="48984" y="1230471"/>
        <a:ext cx="6568865" cy="905466"/>
      </dsp:txXfrm>
    </dsp:sp>
    <dsp:sp modelId="{9B3E6E89-BA15-44B2-8F12-84C4332DB9A2}">
      <dsp:nvSpPr>
        <dsp:cNvPr id="0" name=""/>
        <dsp:cNvSpPr/>
      </dsp:nvSpPr>
      <dsp:spPr>
        <a:xfrm>
          <a:off x="0" y="2225242"/>
          <a:ext cx="6666833" cy="1003434"/>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Rapp, A., Hopfgartner, F., Hamari, J., Linehan, C., &amp; Cena, F. (2019). Strengthening gamification studies: Current trends and future opportunities of gamification research. International Journal of Human-Computer Studies, 127, 1-6. https://doi.org/10.1016/j.ijhcs.2018.11.007</a:t>
          </a:r>
        </a:p>
      </dsp:txBody>
      <dsp:txXfrm>
        <a:off x="48984" y="2274226"/>
        <a:ext cx="6568865" cy="905466"/>
      </dsp:txXfrm>
    </dsp:sp>
    <dsp:sp modelId="{213A29FD-CE23-4BAE-82BA-C0F648F32556}">
      <dsp:nvSpPr>
        <dsp:cNvPr id="0" name=""/>
        <dsp:cNvSpPr/>
      </dsp:nvSpPr>
      <dsp:spPr>
        <a:xfrm>
          <a:off x="0" y="3268997"/>
          <a:ext cx="6666833" cy="1003434"/>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Sailer, M., &amp; Lisa, H. (2020). The Gamification of Learning: a Meta-analysis. Educational Psychology Review, 32(1), 77-112. http://dx.doi.org.ezproxy.liberty.edu/10.1007/s10648-019-09498-w</a:t>
          </a:r>
        </a:p>
      </dsp:txBody>
      <dsp:txXfrm>
        <a:off x="48984" y="3317981"/>
        <a:ext cx="6568865" cy="905466"/>
      </dsp:txXfrm>
    </dsp:sp>
    <dsp:sp modelId="{2DD1CB98-15BA-4AE2-BCDF-4A9E276CCFC3}">
      <dsp:nvSpPr>
        <dsp:cNvPr id="0" name=""/>
        <dsp:cNvSpPr/>
      </dsp:nvSpPr>
      <dsp:spPr>
        <a:xfrm>
          <a:off x="0" y="4312752"/>
          <a:ext cx="6666833" cy="10034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Vesa, M., &amp; Harviainen, J. T. (2019). Gamification: Concepts, consequences, and critiques. Journal of Management Inquiry, 28(2), 128–130. https://doi.org/10.1177/1056492618790911</a:t>
          </a:r>
        </a:p>
      </dsp:txBody>
      <dsp:txXfrm>
        <a:off x="48984" y="4361736"/>
        <a:ext cx="6568865" cy="90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A2930-B887-4442-B3D6-8496977CCFCA}">
      <dsp:nvSpPr>
        <dsp:cNvPr id="0" name=""/>
        <dsp:cNvSpPr/>
      </dsp:nvSpPr>
      <dsp:spPr>
        <a:xfrm>
          <a:off x="348456" y="0"/>
          <a:ext cx="5572125" cy="557212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C0E21-A7F0-4D4B-8A9F-04835500601D}">
      <dsp:nvSpPr>
        <dsp:cNvPr id="0" name=""/>
        <dsp:cNvSpPr/>
      </dsp:nvSpPr>
      <dsp:spPr>
        <a:xfrm>
          <a:off x="710644" y="362188"/>
          <a:ext cx="2228850" cy="2228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Avatar</a:t>
          </a:r>
        </a:p>
      </dsp:txBody>
      <dsp:txXfrm>
        <a:off x="819447" y="470991"/>
        <a:ext cx="2011244" cy="2011244"/>
      </dsp:txXfrm>
    </dsp:sp>
    <dsp:sp modelId="{30808B3A-0390-4244-ADAA-C761B5084EC4}">
      <dsp:nvSpPr>
        <dsp:cNvPr id="0" name=""/>
        <dsp:cNvSpPr/>
      </dsp:nvSpPr>
      <dsp:spPr>
        <a:xfrm>
          <a:off x="3329543" y="362188"/>
          <a:ext cx="2228850" cy="22288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Quests</a:t>
          </a:r>
        </a:p>
      </dsp:txBody>
      <dsp:txXfrm>
        <a:off x="3438346" y="470991"/>
        <a:ext cx="2011244" cy="2011244"/>
      </dsp:txXfrm>
    </dsp:sp>
    <dsp:sp modelId="{6EA95A5F-51CF-4F6C-9C1B-E30F4E1E1BA5}">
      <dsp:nvSpPr>
        <dsp:cNvPr id="0" name=""/>
        <dsp:cNvSpPr/>
      </dsp:nvSpPr>
      <dsp:spPr>
        <a:xfrm>
          <a:off x="710644" y="2981086"/>
          <a:ext cx="2228850" cy="22288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Teams</a:t>
          </a:r>
        </a:p>
      </dsp:txBody>
      <dsp:txXfrm>
        <a:off x="819447" y="3089889"/>
        <a:ext cx="2011244" cy="2011244"/>
      </dsp:txXfrm>
    </dsp:sp>
    <dsp:sp modelId="{C83C8D7C-3958-4EA3-9296-CAB157F27054}">
      <dsp:nvSpPr>
        <dsp:cNvPr id="0" name=""/>
        <dsp:cNvSpPr/>
      </dsp:nvSpPr>
      <dsp:spPr>
        <a:xfrm>
          <a:off x="3329543" y="2981086"/>
          <a:ext cx="2228850" cy="2228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Achievements</a:t>
          </a:r>
        </a:p>
      </dsp:txBody>
      <dsp:txXfrm>
        <a:off x="3438346" y="3089889"/>
        <a:ext cx="2011244" cy="2011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8BC69-BD60-4E41-8437-CAD29B5347E6}">
      <dsp:nvSpPr>
        <dsp:cNvPr id="0" name=""/>
        <dsp:cNvSpPr/>
      </dsp:nvSpPr>
      <dsp:spPr>
        <a:xfrm>
          <a:off x="0" y="1319242"/>
          <a:ext cx="6269038"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37A1A1-50D3-4904-BAC4-55FF6005A233}">
      <dsp:nvSpPr>
        <dsp:cNvPr id="0" name=""/>
        <dsp:cNvSpPr/>
      </dsp:nvSpPr>
      <dsp:spPr>
        <a:xfrm>
          <a:off x="313451" y="891202"/>
          <a:ext cx="4388326"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289050">
            <a:lnSpc>
              <a:spcPct val="90000"/>
            </a:lnSpc>
            <a:spcBef>
              <a:spcPct val="0"/>
            </a:spcBef>
            <a:spcAft>
              <a:spcPct val="35000"/>
            </a:spcAft>
            <a:buNone/>
          </a:pPr>
          <a:r>
            <a:rPr lang="en-US" sz="2900" kern="1200"/>
            <a:t>Cognition</a:t>
          </a:r>
        </a:p>
      </dsp:txBody>
      <dsp:txXfrm>
        <a:off x="355241" y="932992"/>
        <a:ext cx="4304746" cy="772500"/>
      </dsp:txXfrm>
    </dsp:sp>
    <dsp:sp modelId="{DB5A3BC1-1AD9-4C5E-B4B2-79488730DEEE}">
      <dsp:nvSpPr>
        <dsp:cNvPr id="0" name=""/>
        <dsp:cNvSpPr/>
      </dsp:nvSpPr>
      <dsp:spPr>
        <a:xfrm>
          <a:off x="0" y="2634682"/>
          <a:ext cx="6269038"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95B27-F062-459C-B27A-E276DBD99701}">
      <dsp:nvSpPr>
        <dsp:cNvPr id="0" name=""/>
        <dsp:cNvSpPr/>
      </dsp:nvSpPr>
      <dsp:spPr>
        <a:xfrm>
          <a:off x="313451" y="2206642"/>
          <a:ext cx="4388326"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289050">
            <a:lnSpc>
              <a:spcPct val="90000"/>
            </a:lnSpc>
            <a:spcBef>
              <a:spcPct val="0"/>
            </a:spcBef>
            <a:spcAft>
              <a:spcPct val="35000"/>
            </a:spcAft>
            <a:buNone/>
          </a:pPr>
          <a:r>
            <a:rPr lang="en-US" sz="2900" kern="1200"/>
            <a:t>Emotions</a:t>
          </a:r>
        </a:p>
      </dsp:txBody>
      <dsp:txXfrm>
        <a:off x="355241" y="2248432"/>
        <a:ext cx="4304746" cy="772500"/>
      </dsp:txXfrm>
    </dsp:sp>
    <dsp:sp modelId="{95D3862F-EC59-45F0-ACA6-B112EEA69E66}">
      <dsp:nvSpPr>
        <dsp:cNvPr id="0" name=""/>
        <dsp:cNvSpPr/>
      </dsp:nvSpPr>
      <dsp:spPr>
        <a:xfrm>
          <a:off x="0" y="3950122"/>
          <a:ext cx="6269038"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87646-B5A3-4C2B-A662-57675FEF1728}">
      <dsp:nvSpPr>
        <dsp:cNvPr id="0" name=""/>
        <dsp:cNvSpPr/>
      </dsp:nvSpPr>
      <dsp:spPr>
        <a:xfrm>
          <a:off x="313451" y="3522082"/>
          <a:ext cx="4388326"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289050">
            <a:lnSpc>
              <a:spcPct val="90000"/>
            </a:lnSpc>
            <a:spcBef>
              <a:spcPct val="0"/>
            </a:spcBef>
            <a:spcAft>
              <a:spcPct val="35000"/>
            </a:spcAft>
            <a:buNone/>
          </a:pPr>
          <a:r>
            <a:rPr lang="en-US" sz="2900" kern="1200"/>
            <a:t>Self-Determination Theory</a:t>
          </a:r>
        </a:p>
      </dsp:txBody>
      <dsp:txXfrm>
        <a:off x="355241" y="3563872"/>
        <a:ext cx="4304746"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D5916-9E3C-4930-AE00-E2CC3F8D9600}">
      <dsp:nvSpPr>
        <dsp:cNvPr id="0" name=""/>
        <dsp:cNvSpPr/>
      </dsp:nvSpPr>
      <dsp:spPr>
        <a:xfrm>
          <a:off x="375047" y="1157282"/>
          <a:ext cx="610664" cy="610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4CBC8F-7748-4A9B-BE8D-96F26BE1B39C}">
      <dsp:nvSpPr>
        <dsp:cNvPr id="0" name=""/>
        <dsp:cNvSpPr/>
      </dsp:nvSpPr>
      <dsp:spPr>
        <a:xfrm>
          <a:off x="1863" y="1989310"/>
          <a:ext cx="1357031" cy="54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1863" y="1989310"/>
        <a:ext cx="1357031" cy="542812"/>
      </dsp:txXfrm>
    </dsp:sp>
    <dsp:sp modelId="{AF19023C-8E2C-4722-BB82-69725FE61FE0}">
      <dsp:nvSpPr>
        <dsp:cNvPr id="0" name=""/>
        <dsp:cNvSpPr/>
      </dsp:nvSpPr>
      <dsp:spPr>
        <a:xfrm>
          <a:off x="1969559" y="1157282"/>
          <a:ext cx="610664" cy="610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F7FC0-77E9-49F0-8864-CA17A50CBE54}">
      <dsp:nvSpPr>
        <dsp:cNvPr id="0" name=""/>
        <dsp:cNvSpPr/>
      </dsp:nvSpPr>
      <dsp:spPr>
        <a:xfrm>
          <a:off x="1596375" y="1989310"/>
          <a:ext cx="1357031" cy="54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Collaboration</a:t>
          </a:r>
        </a:p>
      </dsp:txBody>
      <dsp:txXfrm>
        <a:off x="1596375" y="1989310"/>
        <a:ext cx="1357031" cy="542812"/>
      </dsp:txXfrm>
    </dsp:sp>
    <dsp:sp modelId="{965EFF31-B592-444A-B323-D8F5A9BC473F}">
      <dsp:nvSpPr>
        <dsp:cNvPr id="0" name=""/>
        <dsp:cNvSpPr/>
      </dsp:nvSpPr>
      <dsp:spPr>
        <a:xfrm>
          <a:off x="3564070" y="1157282"/>
          <a:ext cx="610664" cy="610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39EFC-A8DA-4193-A28F-0118606481B3}">
      <dsp:nvSpPr>
        <dsp:cNvPr id="0" name=""/>
        <dsp:cNvSpPr/>
      </dsp:nvSpPr>
      <dsp:spPr>
        <a:xfrm>
          <a:off x="3190887" y="1989310"/>
          <a:ext cx="1357031" cy="54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Tasks</a:t>
          </a:r>
        </a:p>
      </dsp:txBody>
      <dsp:txXfrm>
        <a:off x="3190887" y="1989310"/>
        <a:ext cx="1357031" cy="542812"/>
      </dsp:txXfrm>
    </dsp:sp>
    <dsp:sp modelId="{51EF7492-71B0-4DED-BA5B-A977F99F45B6}">
      <dsp:nvSpPr>
        <dsp:cNvPr id="0" name=""/>
        <dsp:cNvSpPr/>
      </dsp:nvSpPr>
      <dsp:spPr>
        <a:xfrm>
          <a:off x="5158582" y="1157282"/>
          <a:ext cx="610664" cy="6106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058792-B9E8-4539-B5BA-C3C7CDEC884B}">
      <dsp:nvSpPr>
        <dsp:cNvPr id="0" name=""/>
        <dsp:cNvSpPr/>
      </dsp:nvSpPr>
      <dsp:spPr>
        <a:xfrm>
          <a:off x="4785398" y="1989310"/>
          <a:ext cx="1357031" cy="54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Goals</a:t>
          </a:r>
        </a:p>
      </dsp:txBody>
      <dsp:txXfrm>
        <a:off x="4785398" y="1989310"/>
        <a:ext cx="1357031" cy="542812"/>
      </dsp:txXfrm>
    </dsp:sp>
    <dsp:sp modelId="{03E8ABD2-EBF3-4F87-A268-C306BD389544}">
      <dsp:nvSpPr>
        <dsp:cNvPr id="0" name=""/>
        <dsp:cNvSpPr/>
      </dsp:nvSpPr>
      <dsp:spPr>
        <a:xfrm>
          <a:off x="6753094" y="1157282"/>
          <a:ext cx="610664" cy="6106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74645-7B92-4397-A817-FAAA1A16148D}">
      <dsp:nvSpPr>
        <dsp:cNvPr id="0" name=""/>
        <dsp:cNvSpPr/>
      </dsp:nvSpPr>
      <dsp:spPr>
        <a:xfrm>
          <a:off x="6379910" y="1989310"/>
          <a:ext cx="1357031" cy="54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Cooperation</a:t>
          </a:r>
        </a:p>
      </dsp:txBody>
      <dsp:txXfrm>
        <a:off x="6379910" y="1989310"/>
        <a:ext cx="1357031" cy="542812"/>
      </dsp:txXfrm>
    </dsp:sp>
    <dsp:sp modelId="{443AB712-9E42-4A11-AFE1-CC8B3C363DE1}">
      <dsp:nvSpPr>
        <dsp:cNvPr id="0" name=""/>
        <dsp:cNvSpPr/>
      </dsp:nvSpPr>
      <dsp:spPr>
        <a:xfrm>
          <a:off x="8347605" y="1157282"/>
          <a:ext cx="610664" cy="6106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B43063-79A9-465B-828E-C51E28EB7F39}">
      <dsp:nvSpPr>
        <dsp:cNvPr id="0" name=""/>
        <dsp:cNvSpPr/>
      </dsp:nvSpPr>
      <dsp:spPr>
        <a:xfrm>
          <a:off x="7974422" y="1989310"/>
          <a:ext cx="1357031" cy="54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Problem-Solving</a:t>
          </a:r>
        </a:p>
      </dsp:txBody>
      <dsp:txXfrm>
        <a:off x="7974422" y="1989310"/>
        <a:ext cx="1357031" cy="542812"/>
      </dsp:txXfrm>
    </dsp:sp>
    <dsp:sp modelId="{5634FFE2-68D1-4F90-B32B-44303495FCA6}">
      <dsp:nvSpPr>
        <dsp:cNvPr id="0" name=""/>
        <dsp:cNvSpPr/>
      </dsp:nvSpPr>
      <dsp:spPr>
        <a:xfrm>
          <a:off x="9942117" y="1157282"/>
          <a:ext cx="610664" cy="61066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F0937-F132-4ED8-86DE-5C0639BB3831}">
      <dsp:nvSpPr>
        <dsp:cNvPr id="0" name=""/>
        <dsp:cNvSpPr/>
      </dsp:nvSpPr>
      <dsp:spPr>
        <a:xfrm>
          <a:off x="9568934" y="1989310"/>
          <a:ext cx="1357031" cy="54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Conflict Resolution</a:t>
          </a:r>
        </a:p>
      </dsp:txBody>
      <dsp:txXfrm>
        <a:off x="9568934" y="1989310"/>
        <a:ext cx="1357031" cy="542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7FA59-3D3A-4A75-837C-7C9DE5B4DF00}">
      <dsp:nvSpPr>
        <dsp:cNvPr id="0" name=""/>
        <dsp:cNvSpPr/>
      </dsp:nvSpPr>
      <dsp:spPr>
        <a:xfrm>
          <a:off x="2133386" y="2396"/>
          <a:ext cx="2400059" cy="10479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Observations</a:t>
          </a:r>
        </a:p>
      </dsp:txBody>
      <dsp:txXfrm>
        <a:off x="2184541" y="53551"/>
        <a:ext cx="2297749" cy="945598"/>
      </dsp:txXfrm>
    </dsp:sp>
    <dsp:sp modelId="{43EF4BEA-23E3-48C0-BCBE-BC125DFBCEF5}">
      <dsp:nvSpPr>
        <dsp:cNvPr id="0" name=""/>
        <dsp:cNvSpPr/>
      </dsp:nvSpPr>
      <dsp:spPr>
        <a:xfrm>
          <a:off x="2133386" y="1102701"/>
          <a:ext cx="2400059" cy="1047908"/>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Recording Student Assessments and Grades</a:t>
          </a:r>
        </a:p>
      </dsp:txBody>
      <dsp:txXfrm>
        <a:off x="2184541" y="1153856"/>
        <a:ext cx="2297749" cy="945598"/>
      </dsp:txXfrm>
    </dsp:sp>
    <dsp:sp modelId="{D9F2EB59-C2CC-44A7-8739-B9747753BE78}">
      <dsp:nvSpPr>
        <dsp:cNvPr id="0" name=""/>
        <dsp:cNvSpPr/>
      </dsp:nvSpPr>
      <dsp:spPr>
        <a:xfrm>
          <a:off x="2133386" y="2203005"/>
          <a:ext cx="2400059" cy="104790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Survey Students</a:t>
          </a:r>
        </a:p>
      </dsp:txBody>
      <dsp:txXfrm>
        <a:off x="2184541" y="2254160"/>
        <a:ext cx="2297749" cy="945598"/>
      </dsp:txXfrm>
    </dsp:sp>
    <dsp:sp modelId="{3B909181-693A-449A-802A-35CCFECEB552}">
      <dsp:nvSpPr>
        <dsp:cNvPr id="0" name=""/>
        <dsp:cNvSpPr/>
      </dsp:nvSpPr>
      <dsp:spPr>
        <a:xfrm>
          <a:off x="2133386" y="3303309"/>
          <a:ext cx="2400059" cy="1047908"/>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Survey Teachers</a:t>
          </a:r>
        </a:p>
      </dsp:txBody>
      <dsp:txXfrm>
        <a:off x="2184541" y="3354464"/>
        <a:ext cx="2297749" cy="945598"/>
      </dsp:txXfrm>
    </dsp:sp>
    <dsp:sp modelId="{713E2BA4-D501-4241-822E-066F5B58A067}">
      <dsp:nvSpPr>
        <dsp:cNvPr id="0" name=""/>
        <dsp:cNvSpPr/>
      </dsp:nvSpPr>
      <dsp:spPr>
        <a:xfrm>
          <a:off x="2133386" y="4403614"/>
          <a:ext cx="2400059" cy="104790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Survey Parents</a:t>
          </a:r>
        </a:p>
      </dsp:txBody>
      <dsp:txXfrm>
        <a:off x="2184541" y="4454769"/>
        <a:ext cx="2297749" cy="945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2AA01-F875-4E07-9919-B095266C389A}">
      <dsp:nvSpPr>
        <dsp:cNvPr id="0" name=""/>
        <dsp:cNvSpPr/>
      </dsp:nvSpPr>
      <dsp:spPr>
        <a:xfrm>
          <a:off x="0" y="0"/>
          <a:ext cx="8742263" cy="9158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Evaluated Based On Common Themes in Surveys separated by</a:t>
          </a:r>
        </a:p>
      </dsp:txBody>
      <dsp:txXfrm>
        <a:off x="26825" y="26825"/>
        <a:ext cx="7676574" cy="862222"/>
      </dsp:txXfrm>
    </dsp:sp>
    <dsp:sp modelId="{8F605433-1996-4475-8D2C-B5430F5D1B96}">
      <dsp:nvSpPr>
        <dsp:cNvPr id="0" name=""/>
        <dsp:cNvSpPr/>
      </dsp:nvSpPr>
      <dsp:spPr>
        <a:xfrm>
          <a:off x="732164" y="1082394"/>
          <a:ext cx="8742263" cy="9158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Students</a:t>
          </a:r>
        </a:p>
      </dsp:txBody>
      <dsp:txXfrm>
        <a:off x="758989" y="1109219"/>
        <a:ext cx="7361131" cy="862222"/>
      </dsp:txXfrm>
    </dsp:sp>
    <dsp:sp modelId="{80E993E7-841E-4FDE-9E87-36B381B35B47}">
      <dsp:nvSpPr>
        <dsp:cNvPr id="0" name=""/>
        <dsp:cNvSpPr/>
      </dsp:nvSpPr>
      <dsp:spPr>
        <a:xfrm>
          <a:off x="1453401" y="2164788"/>
          <a:ext cx="8742263" cy="9158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Parents</a:t>
          </a:r>
        </a:p>
      </dsp:txBody>
      <dsp:txXfrm>
        <a:off x="1480226" y="2191613"/>
        <a:ext cx="7372059" cy="862222"/>
      </dsp:txXfrm>
    </dsp:sp>
    <dsp:sp modelId="{AA542C14-618A-49D5-9206-C591471B5A73}">
      <dsp:nvSpPr>
        <dsp:cNvPr id="0" name=""/>
        <dsp:cNvSpPr/>
      </dsp:nvSpPr>
      <dsp:spPr>
        <a:xfrm>
          <a:off x="2185565" y="3247182"/>
          <a:ext cx="8742263" cy="9158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Teachers</a:t>
          </a:r>
        </a:p>
      </dsp:txBody>
      <dsp:txXfrm>
        <a:off x="2212390" y="3274007"/>
        <a:ext cx="7361131" cy="862222"/>
      </dsp:txXfrm>
    </dsp:sp>
    <dsp:sp modelId="{B9C72B9A-4DDF-49C5-8763-45E69C536A00}">
      <dsp:nvSpPr>
        <dsp:cNvPr id="0" name=""/>
        <dsp:cNvSpPr/>
      </dsp:nvSpPr>
      <dsp:spPr>
        <a:xfrm>
          <a:off x="8146946" y="701474"/>
          <a:ext cx="595316" cy="59531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80892" y="701474"/>
        <a:ext cx="327424" cy="447975"/>
      </dsp:txXfrm>
    </dsp:sp>
    <dsp:sp modelId="{A4870EEC-F8EC-4725-A0F3-D9BC74BA6E14}">
      <dsp:nvSpPr>
        <dsp:cNvPr id="0" name=""/>
        <dsp:cNvSpPr/>
      </dsp:nvSpPr>
      <dsp:spPr>
        <a:xfrm>
          <a:off x="8879110" y="1783869"/>
          <a:ext cx="595316" cy="59531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13056" y="1783869"/>
        <a:ext cx="327424" cy="447975"/>
      </dsp:txXfrm>
    </dsp:sp>
    <dsp:sp modelId="{5CBA3C7F-8709-433A-AB8E-A7461332F5F6}">
      <dsp:nvSpPr>
        <dsp:cNvPr id="0" name=""/>
        <dsp:cNvSpPr/>
      </dsp:nvSpPr>
      <dsp:spPr>
        <a:xfrm>
          <a:off x="9600347" y="2866263"/>
          <a:ext cx="595316" cy="59531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4293" y="2866263"/>
        <a:ext cx="327424" cy="447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605C9-0D8D-46C4-AA08-A3CF6E0325CA}">
      <dsp:nvSpPr>
        <dsp:cNvPr id="0" name=""/>
        <dsp:cNvSpPr/>
      </dsp:nvSpPr>
      <dsp:spPr>
        <a:xfrm>
          <a:off x="947201" y="567162"/>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F22A0-E19D-4E43-90C3-D233EDF3F06B}">
      <dsp:nvSpPr>
        <dsp:cNvPr id="0" name=""/>
        <dsp:cNvSpPr/>
      </dsp:nvSpPr>
      <dsp:spPr>
        <a:xfrm>
          <a:off x="59990"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Students given points or experience points for work completed</a:t>
          </a:r>
        </a:p>
      </dsp:txBody>
      <dsp:txXfrm>
        <a:off x="59990" y="2402242"/>
        <a:ext cx="3226223" cy="720000"/>
      </dsp:txXfrm>
    </dsp:sp>
    <dsp:sp modelId="{0F2C9E0A-4149-4D47-BCAB-69C98B490799}">
      <dsp:nvSpPr>
        <dsp:cNvPr id="0" name=""/>
        <dsp:cNvSpPr/>
      </dsp:nvSpPr>
      <dsp:spPr>
        <a:xfrm>
          <a:off x="4738014" y="567162"/>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90300-3842-4070-9667-49E492726A07}">
      <dsp:nvSpPr>
        <dsp:cNvPr id="0" name=""/>
        <dsp:cNvSpPr/>
      </dsp:nvSpPr>
      <dsp:spPr>
        <a:xfrm>
          <a:off x="3850802"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Points will be averaged out for grade reporting</a:t>
          </a:r>
        </a:p>
      </dsp:txBody>
      <dsp:txXfrm>
        <a:off x="3850802" y="2402242"/>
        <a:ext cx="3226223" cy="720000"/>
      </dsp:txXfrm>
    </dsp:sp>
    <dsp:sp modelId="{E4A368A0-BF5B-4A83-B9DD-E91198BE0DA8}">
      <dsp:nvSpPr>
        <dsp:cNvPr id="0" name=""/>
        <dsp:cNvSpPr/>
      </dsp:nvSpPr>
      <dsp:spPr>
        <a:xfrm>
          <a:off x="8528826" y="567162"/>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E91F2A-0223-4794-871F-DBECFDE41612}">
      <dsp:nvSpPr>
        <dsp:cNvPr id="0" name=""/>
        <dsp:cNvSpPr/>
      </dsp:nvSpPr>
      <dsp:spPr>
        <a:xfrm>
          <a:off x="7641615"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Post-deployment student grade averages will be averaged individually and by teams</a:t>
          </a:r>
        </a:p>
      </dsp:txBody>
      <dsp:txXfrm>
        <a:off x="7641615" y="2402242"/>
        <a:ext cx="3226223"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00599-0C16-4584-8DE1-B6B88D6BC448}">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3382E-F0AF-4BD2-9444-CD7E94F1529A}">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Privacy Act of 1973</a:t>
          </a:r>
        </a:p>
      </dsp:txBody>
      <dsp:txXfrm>
        <a:off x="299702" y="1282093"/>
        <a:ext cx="2200851" cy="1366505"/>
      </dsp:txXfrm>
    </dsp:sp>
    <dsp:sp modelId="{8AAC99BB-AE15-497F-9316-6999803CE402}">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84906-49F7-4E69-BECC-E25625717310}">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Confidentiality Agreement</a:t>
          </a:r>
        </a:p>
      </dsp:txBody>
      <dsp:txXfrm>
        <a:off x="3093555" y="1282093"/>
        <a:ext cx="2200851" cy="1366505"/>
      </dsp:txXfrm>
    </dsp:sp>
    <dsp:sp modelId="{BDD00AA7-AE36-4B04-899C-CE3F2E30EB38}">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CFD62-B65C-4273-B7C1-B38F8C81BDEC}">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Parental Permissions</a:t>
          </a:r>
        </a:p>
      </dsp:txBody>
      <dsp:txXfrm>
        <a:off x="5887408" y="1282093"/>
        <a:ext cx="2200851" cy="1366505"/>
      </dsp:txXfrm>
    </dsp:sp>
    <dsp:sp modelId="{C32254C4-AB79-41E3-A3CC-0CCCFBEB9DF7}">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12DD6-EB79-423B-A11A-44FDC8976F0D}">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Permissions to Record</a:t>
          </a:r>
        </a:p>
        <a:p>
          <a:pPr marL="0" lvl="0" indent="0" algn="ctr" defTabSz="1022350">
            <a:lnSpc>
              <a:spcPct val="90000"/>
            </a:lnSpc>
            <a:spcBef>
              <a:spcPct val="0"/>
            </a:spcBef>
            <a:spcAft>
              <a:spcPct val="35000"/>
            </a:spcAft>
            <a:buNone/>
          </a:pPr>
          <a:r>
            <a:rPr lang="en-US" sz="2300" kern="1200" dirty="0"/>
            <a:t>And alternatives</a:t>
          </a:r>
        </a:p>
      </dsp:txBody>
      <dsp:txXfrm>
        <a:off x="8681261" y="1282093"/>
        <a:ext cx="2200851" cy="1366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8F8AC-6BE6-41C6-88B3-8827060F0AC1}">
      <dsp:nvSpPr>
        <dsp:cNvPr id="0" name=""/>
        <dsp:cNvSpPr/>
      </dsp:nvSpPr>
      <dsp:spPr>
        <a:xfrm>
          <a:off x="10879" y="195086"/>
          <a:ext cx="5273183" cy="1581955"/>
        </a:xfrm>
        <a:prstGeom prst="chevron">
          <a:avLst>
            <a:gd name="adj" fmla="val 3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328" tIns="195328" rIns="195328" bIns="195328" numCol="1" spcCol="1270" anchor="ctr" anchorCtr="0">
          <a:noAutofit/>
        </a:bodyPr>
        <a:lstStyle/>
        <a:p>
          <a:pPr marL="0" lvl="0" indent="0" algn="ctr" defTabSz="1244600">
            <a:lnSpc>
              <a:spcPct val="90000"/>
            </a:lnSpc>
            <a:spcBef>
              <a:spcPct val="0"/>
            </a:spcBef>
            <a:spcAft>
              <a:spcPct val="35000"/>
            </a:spcAft>
            <a:buNone/>
          </a:pPr>
          <a:r>
            <a:rPr lang="en-US" sz="2800" kern="1200" dirty="0"/>
            <a:t>Pre-Gamified Environment</a:t>
          </a:r>
        </a:p>
      </dsp:txBody>
      <dsp:txXfrm>
        <a:off x="485466" y="195086"/>
        <a:ext cx="4324010" cy="1581955"/>
      </dsp:txXfrm>
    </dsp:sp>
    <dsp:sp modelId="{73256C1B-83F2-43E1-85A3-B38EB26D4A7E}">
      <dsp:nvSpPr>
        <dsp:cNvPr id="0" name=""/>
        <dsp:cNvSpPr/>
      </dsp:nvSpPr>
      <dsp:spPr>
        <a:xfrm>
          <a:off x="10879" y="1777041"/>
          <a:ext cx="4798597" cy="237921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96" tIns="379196" rIns="379196" bIns="758392" numCol="1" spcCol="1270" anchor="t" anchorCtr="0">
          <a:noAutofit/>
        </a:bodyPr>
        <a:lstStyle/>
        <a:p>
          <a:pPr marL="0" lvl="0" indent="0" algn="l" defTabSz="488950">
            <a:lnSpc>
              <a:spcPct val="90000"/>
            </a:lnSpc>
            <a:spcBef>
              <a:spcPct val="0"/>
            </a:spcBef>
            <a:spcAft>
              <a:spcPct val="35000"/>
            </a:spcAft>
            <a:buNone/>
          </a:pPr>
          <a:r>
            <a:rPr lang="en-US" sz="1100" kern="1200" dirty="0"/>
            <a:t>Time: 1 Semester</a:t>
          </a:r>
        </a:p>
        <a:p>
          <a:pPr marL="0" lvl="0" indent="0" algn="l" defTabSz="488950">
            <a:lnSpc>
              <a:spcPct val="90000"/>
            </a:lnSpc>
            <a:spcBef>
              <a:spcPct val="0"/>
            </a:spcBef>
            <a:spcAft>
              <a:spcPct val="35000"/>
            </a:spcAft>
            <a:buNone/>
          </a:pPr>
          <a:r>
            <a:rPr lang="en-US" sz="1100" kern="1200" dirty="0"/>
            <a:t>Choosing participants and receiving written permissions</a:t>
          </a:r>
        </a:p>
        <a:p>
          <a:pPr marL="0" lvl="0" indent="0" algn="l" defTabSz="488950">
            <a:lnSpc>
              <a:spcPct val="90000"/>
            </a:lnSpc>
            <a:spcBef>
              <a:spcPct val="0"/>
            </a:spcBef>
            <a:spcAft>
              <a:spcPct val="35000"/>
            </a:spcAft>
            <a:buNone/>
          </a:pPr>
          <a:r>
            <a:rPr lang="en-US" sz="1100" kern="1200" dirty="0"/>
            <a:t>Primary Focus Individual Work</a:t>
          </a:r>
        </a:p>
        <a:p>
          <a:pPr marL="0" lvl="0" indent="0" algn="l" defTabSz="488950">
            <a:lnSpc>
              <a:spcPct val="90000"/>
            </a:lnSpc>
            <a:spcBef>
              <a:spcPct val="0"/>
            </a:spcBef>
            <a:spcAft>
              <a:spcPct val="35000"/>
            </a:spcAft>
            <a:buNone/>
          </a:pPr>
          <a:r>
            <a:rPr lang="en-US" sz="1100" kern="1200" dirty="0"/>
            <a:t>Individual Student Grades and GPAs assessed for baseline.</a:t>
          </a:r>
        </a:p>
        <a:p>
          <a:pPr marL="0" lvl="0" indent="0" algn="l" defTabSz="488950">
            <a:lnSpc>
              <a:spcPct val="90000"/>
            </a:lnSpc>
            <a:spcBef>
              <a:spcPct val="0"/>
            </a:spcBef>
            <a:spcAft>
              <a:spcPct val="35000"/>
            </a:spcAft>
            <a:buNone/>
          </a:pPr>
          <a:r>
            <a:rPr lang="en-US" sz="1100" kern="1200" dirty="0"/>
            <a:t>Individual Student Behaviors Observed Throughout</a:t>
          </a:r>
        </a:p>
        <a:p>
          <a:pPr marL="0" lvl="0" indent="0" algn="l" defTabSz="488950">
            <a:lnSpc>
              <a:spcPct val="90000"/>
            </a:lnSpc>
            <a:spcBef>
              <a:spcPct val="0"/>
            </a:spcBef>
            <a:spcAft>
              <a:spcPct val="35000"/>
            </a:spcAft>
            <a:buNone/>
          </a:pPr>
          <a:endParaRPr lang="en-US" sz="1100" kern="1200" dirty="0"/>
        </a:p>
      </dsp:txBody>
      <dsp:txXfrm>
        <a:off x="10879" y="1777041"/>
        <a:ext cx="4798597" cy="2379210"/>
      </dsp:txXfrm>
    </dsp:sp>
    <dsp:sp modelId="{8D3ACC74-1142-498E-95D0-50E76A41348C}">
      <dsp:nvSpPr>
        <dsp:cNvPr id="0" name=""/>
        <dsp:cNvSpPr/>
      </dsp:nvSpPr>
      <dsp:spPr>
        <a:xfrm>
          <a:off x="5231536" y="195086"/>
          <a:ext cx="5273183" cy="1581955"/>
        </a:xfrm>
        <a:prstGeom prst="chevron">
          <a:avLst>
            <a:gd name="adj" fmla="val 3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328" tIns="195328" rIns="195328" bIns="195328" numCol="1" spcCol="1270" anchor="ctr" anchorCtr="0">
          <a:noAutofit/>
        </a:bodyPr>
        <a:lstStyle/>
        <a:p>
          <a:pPr marL="0" lvl="0" indent="0" algn="ctr" defTabSz="1244600">
            <a:lnSpc>
              <a:spcPct val="90000"/>
            </a:lnSpc>
            <a:spcBef>
              <a:spcPct val="0"/>
            </a:spcBef>
            <a:spcAft>
              <a:spcPct val="35000"/>
            </a:spcAft>
            <a:buNone/>
          </a:pPr>
          <a:r>
            <a:rPr lang="en-US" sz="2800" kern="1200" dirty="0"/>
            <a:t>Post-Gamified Environment</a:t>
          </a:r>
        </a:p>
      </dsp:txBody>
      <dsp:txXfrm>
        <a:off x="5706123" y="195086"/>
        <a:ext cx="4324010" cy="1581955"/>
      </dsp:txXfrm>
    </dsp:sp>
    <dsp:sp modelId="{1075043F-FCF7-4484-BAD5-74112360654C}">
      <dsp:nvSpPr>
        <dsp:cNvPr id="0" name=""/>
        <dsp:cNvSpPr/>
      </dsp:nvSpPr>
      <dsp:spPr>
        <a:xfrm>
          <a:off x="5231536" y="1777041"/>
          <a:ext cx="4798597" cy="237921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96" tIns="379196" rIns="379196" bIns="758392" numCol="1" spcCol="1270" anchor="t" anchorCtr="0">
          <a:noAutofit/>
        </a:bodyPr>
        <a:lstStyle/>
        <a:p>
          <a:pPr marL="0" lvl="0" indent="0" algn="l" defTabSz="488950">
            <a:lnSpc>
              <a:spcPct val="90000"/>
            </a:lnSpc>
            <a:spcBef>
              <a:spcPct val="0"/>
            </a:spcBef>
            <a:spcAft>
              <a:spcPct val="35000"/>
            </a:spcAft>
            <a:buNone/>
          </a:pPr>
          <a:r>
            <a:rPr lang="en-US" sz="1100" kern="1200" dirty="0"/>
            <a:t>Time: 1 Semester</a:t>
          </a:r>
        </a:p>
        <a:p>
          <a:pPr marL="0" lvl="0" indent="0" algn="l" defTabSz="488950">
            <a:lnSpc>
              <a:spcPct val="90000"/>
            </a:lnSpc>
            <a:spcBef>
              <a:spcPct val="0"/>
            </a:spcBef>
            <a:spcAft>
              <a:spcPct val="35000"/>
            </a:spcAft>
            <a:buNone/>
          </a:pPr>
          <a:r>
            <a:rPr lang="en-US" sz="1100" kern="1200" dirty="0"/>
            <a:t>Primary Focus on Collaborative and Interdependent Workgroups</a:t>
          </a:r>
        </a:p>
        <a:p>
          <a:pPr marL="0" lvl="0" indent="0" algn="l" defTabSz="488950">
            <a:lnSpc>
              <a:spcPct val="90000"/>
            </a:lnSpc>
            <a:spcBef>
              <a:spcPct val="0"/>
            </a:spcBef>
            <a:spcAft>
              <a:spcPct val="35000"/>
            </a:spcAft>
            <a:buNone/>
          </a:pPr>
          <a:r>
            <a:rPr lang="en-US" sz="1100" kern="1200" dirty="0"/>
            <a:t>Engagement of Gamified Mechanics</a:t>
          </a:r>
        </a:p>
        <a:p>
          <a:pPr marL="0" lvl="0" indent="0" algn="l" defTabSz="488950">
            <a:lnSpc>
              <a:spcPct val="90000"/>
            </a:lnSpc>
            <a:spcBef>
              <a:spcPct val="0"/>
            </a:spcBef>
            <a:spcAft>
              <a:spcPct val="35000"/>
            </a:spcAft>
            <a:buNone/>
          </a:pPr>
          <a:r>
            <a:rPr lang="en-US" sz="1100" kern="1200" dirty="0"/>
            <a:t>Same data collection protocol from Pre-gamified phase</a:t>
          </a:r>
        </a:p>
        <a:p>
          <a:pPr marL="0" lvl="0" indent="0" algn="l" defTabSz="488950">
            <a:lnSpc>
              <a:spcPct val="90000"/>
            </a:lnSpc>
            <a:spcBef>
              <a:spcPct val="0"/>
            </a:spcBef>
            <a:spcAft>
              <a:spcPct val="35000"/>
            </a:spcAft>
            <a:buNone/>
          </a:pPr>
          <a:r>
            <a:rPr lang="en-US" sz="1100" kern="1200" dirty="0"/>
            <a:t>Data will be collected concurrently and analyzed upon completion of phase three during phase four. </a:t>
          </a:r>
        </a:p>
      </dsp:txBody>
      <dsp:txXfrm>
        <a:off x="5231536" y="1777041"/>
        <a:ext cx="4798597" cy="23792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73C54-CCE5-466F-BD23-355A76DC0EB5}"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7A424-CD05-494E-AF6A-68C953AC073B}" type="slidenum">
              <a:rPr lang="en-US" smtClean="0"/>
              <a:t>‹#›</a:t>
            </a:fld>
            <a:endParaRPr lang="en-US"/>
          </a:p>
        </p:txBody>
      </p:sp>
    </p:spTree>
    <p:extLst>
      <p:ext uri="{BB962C8B-B14F-4D97-AF65-F5344CB8AC3E}">
        <p14:creationId xmlns:p14="http://schemas.microsoft.com/office/powerpoint/2010/main" val="380881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have no known conflict of interest to disclose.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Correspondence concerning this article should be addressed to Christina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Bardine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Email: cbardine@liberty.edu</a:t>
            </a:r>
          </a:p>
          <a:p>
            <a:endParaRPr lang="en-US" dirty="0"/>
          </a:p>
        </p:txBody>
      </p:sp>
      <p:sp>
        <p:nvSpPr>
          <p:cNvPr id="4" name="Slide Number Placeholder 3"/>
          <p:cNvSpPr>
            <a:spLocks noGrp="1"/>
          </p:cNvSpPr>
          <p:nvPr>
            <p:ph type="sldNum" sz="quarter" idx="5"/>
          </p:nvPr>
        </p:nvSpPr>
        <p:spPr/>
        <p:txBody>
          <a:bodyPr/>
          <a:lstStyle/>
          <a:p>
            <a:fld id="{7877A424-CD05-494E-AF6A-68C953AC073B}" type="slidenum">
              <a:rPr lang="en-US" smtClean="0"/>
              <a:t>1</a:t>
            </a:fld>
            <a:endParaRPr lang="en-US"/>
          </a:p>
        </p:txBody>
      </p:sp>
    </p:spTree>
    <p:extLst>
      <p:ext uri="{BB962C8B-B14F-4D97-AF65-F5344CB8AC3E}">
        <p14:creationId xmlns:p14="http://schemas.microsoft.com/office/powerpoint/2010/main" val="408017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discuss the various themes that was found in the literature currently published on Gamification.</a:t>
            </a:r>
          </a:p>
        </p:txBody>
      </p:sp>
      <p:sp>
        <p:nvSpPr>
          <p:cNvPr id="4" name="Slide Number Placeholder 3"/>
          <p:cNvSpPr>
            <a:spLocks noGrp="1"/>
          </p:cNvSpPr>
          <p:nvPr>
            <p:ph type="sldNum" sz="quarter" idx="5"/>
          </p:nvPr>
        </p:nvSpPr>
        <p:spPr/>
        <p:txBody>
          <a:bodyPr/>
          <a:lstStyle/>
          <a:p>
            <a:fld id="{7877A424-CD05-494E-AF6A-68C953AC073B}" type="slidenum">
              <a:rPr lang="en-US" smtClean="0"/>
              <a:t>11</a:t>
            </a:fld>
            <a:endParaRPr lang="en-US"/>
          </a:p>
        </p:txBody>
      </p:sp>
    </p:spTree>
    <p:extLst>
      <p:ext uri="{BB962C8B-B14F-4D97-AF65-F5344CB8AC3E}">
        <p14:creationId xmlns:p14="http://schemas.microsoft.com/office/powerpoint/2010/main" val="121291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discussing gamification, the topical question would always be of “does gamification work?” This common question has been looked at multiple times over the course of time. While many studies show that it can work, the lack of growth and lack of design implementation prevents the knowledge field to grow like it truly should. </a:t>
            </a:r>
          </a:p>
          <a:p>
            <a:endParaRPr lang="en-US" dirty="0"/>
          </a:p>
          <a:p>
            <a:r>
              <a:rPr lang="en-US" dirty="0"/>
              <a:t>Rapp et al. (2019) noted that research in gamification became a slow progression of improving research and building knowledge. Many studies would usually ask similar questions that would be considered broad or provide simple test methods but do not answer complex issues. </a:t>
            </a:r>
          </a:p>
          <a:p>
            <a:endParaRPr lang="en-US" dirty="0"/>
          </a:p>
          <a:p>
            <a:r>
              <a:rPr lang="en-US" dirty="0"/>
              <a:t>Hassan et al. (2021) took it a step further and incorporated Gamification in E-learning and how it would motivate them to complete their tasks while also addressing the social and collaboration gaps by bringing students of different abilities together to accomplish a task. The primary questions were: </a:t>
            </a:r>
          </a:p>
          <a:p>
            <a:endParaRPr lang="en-US" dirty="0"/>
          </a:p>
          <a:p>
            <a:r>
              <a:rPr lang="en-US" dirty="0"/>
              <a:t>(1) How can the system effectively identify different learning dimensions of the learner? </a:t>
            </a:r>
          </a:p>
          <a:p>
            <a:r>
              <a:rPr lang="en-US" dirty="0"/>
              <a:t>(2) How can the system provide adaptive gamified activities according to the learner's type? </a:t>
            </a:r>
          </a:p>
          <a:p>
            <a:r>
              <a:rPr lang="en-US" dirty="0"/>
              <a:t>(3) Can adaptive gamification enhance course completion rates, extrinsic motivation, intrinsic motivation, and collaboration among the students?</a:t>
            </a:r>
          </a:p>
          <a:p>
            <a:endParaRPr lang="en-US" dirty="0"/>
          </a:p>
          <a:p>
            <a:r>
              <a:rPr lang="en-US" dirty="0"/>
              <a:t>So having broad questions to address it as a whole, then more specific later depending on the results of the questions. </a:t>
            </a:r>
          </a:p>
        </p:txBody>
      </p:sp>
      <p:sp>
        <p:nvSpPr>
          <p:cNvPr id="4" name="Slide Number Placeholder 3"/>
          <p:cNvSpPr>
            <a:spLocks noGrp="1"/>
          </p:cNvSpPr>
          <p:nvPr>
            <p:ph type="sldNum" sz="quarter" idx="5"/>
          </p:nvPr>
        </p:nvSpPr>
        <p:spPr/>
        <p:txBody>
          <a:bodyPr/>
          <a:lstStyle/>
          <a:p>
            <a:fld id="{7877A424-CD05-494E-AF6A-68C953AC073B}" type="slidenum">
              <a:rPr lang="en-US" smtClean="0"/>
              <a:t>12</a:t>
            </a:fld>
            <a:endParaRPr lang="en-US"/>
          </a:p>
        </p:txBody>
      </p:sp>
    </p:spTree>
    <p:extLst>
      <p:ext uri="{BB962C8B-B14F-4D97-AF65-F5344CB8AC3E}">
        <p14:creationId xmlns:p14="http://schemas.microsoft.com/office/powerpoint/2010/main" val="25693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the research methods reviewed were mixed methods or qualitative. While there were a few strictly quantitative studies in existence, it shows research was mostly qualitative or mixed. For example, the study on player-types, qualitative literature "Gamification From Player Type Perspective: A Case Study." </a:t>
            </a:r>
            <a:r>
              <a:rPr lang="en-US" dirty="0" err="1"/>
              <a:t>Kocadere</a:t>
            </a:r>
            <a:r>
              <a:rPr lang="en-US" dirty="0"/>
              <a:t> and </a:t>
            </a:r>
            <a:r>
              <a:rPr lang="en-US" dirty="0" err="1"/>
              <a:t>Çağlar</a:t>
            </a:r>
            <a:r>
              <a:rPr lang="en-US" dirty="0"/>
              <a:t> (2017), had it where the beginning the research took on a quantitative approach, however in ended up as a case study that falls in the qualitative. </a:t>
            </a:r>
          </a:p>
          <a:p>
            <a:endParaRPr lang="en-US" dirty="0"/>
          </a:p>
          <a:p>
            <a:r>
              <a:rPr lang="en-US" dirty="0"/>
              <a:t>Nacke &amp; </a:t>
            </a:r>
            <a:r>
              <a:rPr lang="en-US" dirty="0" err="1"/>
              <a:t>Deterding</a:t>
            </a:r>
            <a:r>
              <a:rPr lang="en-US" dirty="0"/>
              <a:t> (2017) emphasize that studies are being conducted on whether gamification works, theories are </a:t>
            </a:r>
            <a:r>
              <a:rPr lang="en-US" dirty="0" err="1"/>
              <a:t>overtested</a:t>
            </a:r>
            <a:r>
              <a:rPr lang="en-US" dirty="0"/>
              <a:t>, and the redundancy lacks knowledge return. </a:t>
            </a:r>
          </a:p>
          <a:p>
            <a:endParaRPr lang="en-US" dirty="0"/>
          </a:p>
          <a:p>
            <a:r>
              <a:rPr lang="en-US" dirty="0"/>
              <a:t>Nacke &amp; </a:t>
            </a:r>
            <a:r>
              <a:rPr lang="en-US" dirty="0" err="1"/>
              <a:t>Deterding</a:t>
            </a:r>
            <a:r>
              <a:rPr lang="en-US" dirty="0"/>
              <a:t> (2017) instead says that studies need to advance into the stages of testing the paradigms and explore the mechanics in detail. That is where game designs fail when researchers do not understand gamified mechanics or have little field knowledge. </a:t>
            </a:r>
            <a:r>
              <a:rPr lang="en-US" dirty="0" err="1"/>
              <a:t>Vesa</a:t>
            </a:r>
            <a:r>
              <a:rPr lang="en-US" dirty="0"/>
              <a:t> &amp; </a:t>
            </a:r>
            <a:r>
              <a:rPr lang="en-US" dirty="0" err="1"/>
              <a:t>Harviainen</a:t>
            </a:r>
            <a:r>
              <a:rPr lang="en-US" dirty="0"/>
              <a:t> (2019) argue that knowing when to incorporate it is equally important and the design of the gamified environment. </a:t>
            </a:r>
          </a:p>
          <a:p>
            <a:endParaRPr lang="en-US" dirty="0"/>
          </a:p>
          <a:p>
            <a:r>
              <a:rPr lang="en-US" dirty="0"/>
              <a:t>The majority of the studies are calling for more specific research questions to be looked into. Which leads into the participants…..</a:t>
            </a:r>
          </a:p>
        </p:txBody>
      </p:sp>
      <p:sp>
        <p:nvSpPr>
          <p:cNvPr id="4" name="Slide Number Placeholder 3"/>
          <p:cNvSpPr>
            <a:spLocks noGrp="1"/>
          </p:cNvSpPr>
          <p:nvPr>
            <p:ph type="sldNum" sz="quarter" idx="5"/>
          </p:nvPr>
        </p:nvSpPr>
        <p:spPr/>
        <p:txBody>
          <a:bodyPr/>
          <a:lstStyle/>
          <a:p>
            <a:fld id="{7877A424-CD05-494E-AF6A-68C953AC073B}" type="slidenum">
              <a:rPr lang="en-US" smtClean="0"/>
              <a:t>13</a:t>
            </a:fld>
            <a:endParaRPr lang="en-US"/>
          </a:p>
        </p:txBody>
      </p:sp>
    </p:spTree>
    <p:extLst>
      <p:ext uri="{BB962C8B-B14F-4D97-AF65-F5344CB8AC3E}">
        <p14:creationId xmlns:p14="http://schemas.microsoft.com/office/powerpoint/2010/main" val="304719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participants in most of the studies were of adult age, University students outside of the Continental United States. The majority of the studies were calling for more specific questions and research for that age group in population. While this study is going for a mixed method study, it is specific to minors in secondary schools. Ensuring that all federal, state, and local laws and regulations pertaining using minors in studies like these needs to be covered. </a:t>
            </a:r>
          </a:p>
        </p:txBody>
      </p:sp>
      <p:sp>
        <p:nvSpPr>
          <p:cNvPr id="4" name="Slide Number Placeholder 3"/>
          <p:cNvSpPr>
            <a:spLocks noGrp="1"/>
          </p:cNvSpPr>
          <p:nvPr>
            <p:ph type="sldNum" sz="quarter" idx="5"/>
          </p:nvPr>
        </p:nvSpPr>
        <p:spPr/>
        <p:txBody>
          <a:bodyPr/>
          <a:lstStyle/>
          <a:p>
            <a:fld id="{7877A424-CD05-494E-AF6A-68C953AC073B}" type="slidenum">
              <a:rPr lang="en-US" smtClean="0"/>
              <a:t>14</a:t>
            </a:fld>
            <a:endParaRPr lang="en-US"/>
          </a:p>
        </p:txBody>
      </p:sp>
    </p:spTree>
    <p:extLst>
      <p:ext uri="{BB962C8B-B14F-4D97-AF65-F5344CB8AC3E}">
        <p14:creationId xmlns:p14="http://schemas.microsoft.com/office/powerpoint/2010/main" val="198595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behavior and motivation is the key to academic success and classroom management in a gamified environment. </a:t>
            </a:r>
          </a:p>
          <a:p>
            <a:endParaRPr lang="en-US" dirty="0"/>
          </a:p>
          <a:p>
            <a:r>
              <a:rPr lang="en-US" dirty="0"/>
              <a:t>Rapp et al. (2017) discuss Self-Determination Theory (SDT) and how this can be researched using experimental case studies like the case study on player types. The article continues using these case studies to examine human behavior in these environments, such as weekly challenges, badges, and competitions. What their literature have found was the learner felt their experiences were autonomous, engaged, and satisfying. Hassan et al. (2021) also discussed SDT to achieve goals from the tasks the student completed. </a:t>
            </a:r>
          </a:p>
          <a:p>
            <a:endParaRPr lang="en-US" dirty="0"/>
          </a:p>
          <a:p>
            <a:r>
              <a:rPr lang="en-US" dirty="0"/>
              <a:t>Nacke &amp; </a:t>
            </a:r>
            <a:r>
              <a:rPr lang="en-US" dirty="0" err="1"/>
              <a:t>Deterding</a:t>
            </a:r>
            <a:r>
              <a:rPr lang="en-US" dirty="0"/>
              <a:t> (2017) also identifies that there is much more to explore as far as human behavior in gamified environments. </a:t>
            </a:r>
          </a:p>
          <a:p>
            <a:endParaRPr lang="en-US" dirty="0"/>
          </a:p>
          <a:p>
            <a:r>
              <a:rPr lang="en-US" dirty="0" err="1"/>
              <a:t>Kocadere</a:t>
            </a:r>
            <a:r>
              <a:rPr lang="en-US" dirty="0"/>
              <a:t> &amp; </a:t>
            </a:r>
            <a:r>
              <a:rPr lang="en-US" dirty="0" err="1"/>
              <a:t>Çağlar's</a:t>
            </a:r>
            <a:r>
              <a:rPr lang="en-US" dirty="0"/>
              <a:t> (2017) case study on player types is more role-based. However, Hassan et al. (2021) developed player-types similar to their behaviors within the environment. </a:t>
            </a:r>
          </a:p>
          <a:p>
            <a:endParaRPr lang="en-US" dirty="0"/>
          </a:p>
          <a:p>
            <a:r>
              <a:rPr lang="en-US" dirty="0"/>
              <a:t>For example, the "Global" participant in the Hassan study would be equal to </a:t>
            </a:r>
            <a:r>
              <a:rPr lang="en-US" dirty="0" err="1"/>
              <a:t>Kocadere</a:t>
            </a:r>
            <a:r>
              <a:rPr lang="en-US" dirty="0"/>
              <a:t> &amp; </a:t>
            </a:r>
            <a:r>
              <a:rPr lang="en-US" dirty="0" err="1"/>
              <a:t>Çağlar's</a:t>
            </a:r>
            <a:r>
              <a:rPr lang="en-US" dirty="0"/>
              <a:t> "Explorer" play-style. The main difference between these two studies is that some of the cross-traits mentioned earlier were addressed in the Hassan study and focused on the Self-Determination Theory. </a:t>
            </a:r>
          </a:p>
        </p:txBody>
      </p:sp>
      <p:sp>
        <p:nvSpPr>
          <p:cNvPr id="4" name="Slide Number Placeholder 3"/>
          <p:cNvSpPr>
            <a:spLocks noGrp="1"/>
          </p:cNvSpPr>
          <p:nvPr>
            <p:ph type="sldNum" sz="quarter" idx="5"/>
          </p:nvPr>
        </p:nvSpPr>
        <p:spPr/>
        <p:txBody>
          <a:bodyPr/>
          <a:lstStyle/>
          <a:p>
            <a:fld id="{7877A424-CD05-494E-AF6A-68C953AC073B}" type="slidenum">
              <a:rPr lang="en-US" smtClean="0"/>
              <a:t>15</a:t>
            </a:fld>
            <a:endParaRPr lang="en-US"/>
          </a:p>
        </p:txBody>
      </p:sp>
    </p:spTree>
    <p:extLst>
      <p:ext uri="{BB962C8B-B14F-4D97-AF65-F5344CB8AC3E}">
        <p14:creationId xmlns:p14="http://schemas.microsoft.com/office/powerpoint/2010/main" val="330420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myths surround the use of gamification. In the beginning most researchers would make the mistake of believing gamification is just taking a game or video game, and developing curricula around it. Quite honestly, I fell in that trap when I first learned about it. However, the more I thought about it and where it makes an impact, it is so much more than that.  </a:t>
            </a:r>
          </a:p>
          <a:p>
            <a:endParaRPr lang="en-US" dirty="0"/>
          </a:p>
          <a:p>
            <a:r>
              <a:rPr lang="en-US" dirty="0"/>
              <a:t>According to Mullins &amp; </a:t>
            </a:r>
            <a:r>
              <a:rPr lang="en-US" dirty="0" err="1"/>
              <a:t>Sabherwal</a:t>
            </a:r>
            <a:r>
              <a:rPr lang="en-US" dirty="0"/>
              <a:t> (2020), failed efforts to gamify learning outcomes were estimated at 80%, primarily due to poor game design. However, the game design can engage specific emotional results from experience.</a:t>
            </a:r>
          </a:p>
          <a:p>
            <a:endParaRPr lang="en-US" dirty="0"/>
          </a:p>
          <a:p>
            <a:r>
              <a:rPr lang="en-US" dirty="0"/>
              <a:t>Landers (2019) caution those looking to incorporate gamified mechanics into their practices to know and understand the difference between true Gamification and rhetorical or "fake" Gamification. Developers have included game elements into their programming to give the appearance of true gamification to sell. Still, it lacks a well-developed design leading to a failed implementation. However, the evidence still shows legitimate gamification does work when the gamified system is sound. </a:t>
            </a:r>
          </a:p>
          <a:p>
            <a:endParaRPr lang="en-US" dirty="0"/>
          </a:p>
        </p:txBody>
      </p:sp>
      <p:sp>
        <p:nvSpPr>
          <p:cNvPr id="4" name="Slide Number Placeholder 3"/>
          <p:cNvSpPr>
            <a:spLocks noGrp="1"/>
          </p:cNvSpPr>
          <p:nvPr>
            <p:ph type="sldNum" sz="quarter" idx="5"/>
          </p:nvPr>
        </p:nvSpPr>
        <p:spPr/>
        <p:txBody>
          <a:bodyPr/>
          <a:lstStyle/>
          <a:p>
            <a:fld id="{7877A424-CD05-494E-AF6A-68C953AC073B}" type="slidenum">
              <a:rPr lang="en-US" smtClean="0"/>
              <a:t>16</a:t>
            </a:fld>
            <a:endParaRPr lang="en-US"/>
          </a:p>
        </p:txBody>
      </p:sp>
    </p:spTree>
    <p:extLst>
      <p:ext uri="{BB962C8B-B14F-4D97-AF65-F5344CB8AC3E}">
        <p14:creationId xmlns:p14="http://schemas.microsoft.com/office/powerpoint/2010/main" val="38184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Gamification is an interdisciplinary theory of applying play and game-based mechanics and applying them in a non-game environment. Gamification is about management, collaboration, social interactions, I noticed themes throughout relating to the behavior changes of the subjects in a gamified environment. The common theme I was seeing was the emphasis on how the roles of players in a game mirror the psychological profiles of the subjects outside of the gaming environment. Gamification or even video games, in general, does carry elements of psychological, emotional, and behavioral modification when it pertains to motivation and engagement of the material. One of the gaps I have seen is the subjects are not identified in the age range of K-12, which this research will attempt to address. </a:t>
            </a:r>
            <a:endParaRPr lang="en-US" dirty="0"/>
          </a:p>
        </p:txBody>
      </p:sp>
      <p:sp>
        <p:nvSpPr>
          <p:cNvPr id="4" name="Slide Number Placeholder 3"/>
          <p:cNvSpPr>
            <a:spLocks noGrp="1"/>
          </p:cNvSpPr>
          <p:nvPr>
            <p:ph type="sldNum" sz="quarter" idx="5"/>
          </p:nvPr>
        </p:nvSpPr>
        <p:spPr/>
        <p:txBody>
          <a:bodyPr/>
          <a:lstStyle/>
          <a:p>
            <a:fld id="{7877A424-CD05-494E-AF6A-68C953AC073B}" type="slidenum">
              <a:rPr lang="en-US" smtClean="0"/>
              <a:t>17</a:t>
            </a:fld>
            <a:endParaRPr lang="en-US"/>
          </a:p>
        </p:txBody>
      </p:sp>
    </p:spTree>
    <p:extLst>
      <p:ext uri="{BB962C8B-B14F-4D97-AF65-F5344CB8AC3E}">
        <p14:creationId xmlns:p14="http://schemas.microsoft.com/office/powerpoint/2010/main" val="104091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appropriate design for this research will be a Mixed Method approach. The two primary methods would fall under </a:t>
            </a:r>
            <a:r>
              <a:rPr lang="en-US" dirty="0" err="1"/>
              <a:t>Phenomonology</a:t>
            </a:r>
            <a:r>
              <a:rPr lang="en-US" dirty="0"/>
              <a:t> and Experimental. </a:t>
            </a:r>
          </a:p>
          <a:p>
            <a:endParaRPr lang="en-US" dirty="0"/>
          </a:p>
          <a:p>
            <a:r>
              <a:rPr lang="en-US" dirty="0"/>
              <a:t>The reason I chose </a:t>
            </a:r>
            <a:r>
              <a:rPr lang="en-US" dirty="0" err="1"/>
              <a:t>Phenominology</a:t>
            </a:r>
            <a:r>
              <a:rPr lang="en-US" dirty="0"/>
              <a:t> for the Qualitative is the idea of finding </a:t>
            </a:r>
            <a:r>
              <a:rPr lang="en-US"/>
              <a:t>the common </a:t>
            </a:r>
            <a:r>
              <a:rPr lang="en-US" dirty="0"/>
              <a:t>themes in what the student, teacher, and parents are observing. </a:t>
            </a:r>
          </a:p>
          <a:p>
            <a:endParaRPr lang="en-US" dirty="0"/>
          </a:p>
          <a:p>
            <a:r>
              <a:rPr lang="en-US" dirty="0"/>
              <a:t>I chose Experimental for the Quantitative due to identifying the overall academic grades, means, and medians for the individual and groups. </a:t>
            </a:r>
          </a:p>
          <a:p>
            <a:endParaRPr lang="en-US" dirty="0"/>
          </a:p>
          <a:p>
            <a:r>
              <a:rPr lang="en-US" dirty="0"/>
              <a:t>The experiment will be in four phases in one academic year. </a:t>
            </a:r>
          </a:p>
          <a:p>
            <a:endParaRPr lang="en-US" dirty="0"/>
          </a:p>
          <a:p>
            <a:r>
              <a:rPr lang="en-US" dirty="0"/>
              <a:t>Phase 1 will be the selection of participants where permissions from students and guardians will give written consent to the evaluator(s).</a:t>
            </a:r>
          </a:p>
          <a:p>
            <a:endParaRPr lang="en-US" dirty="0"/>
          </a:p>
          <a:p>
            <a:r>
              <a:rPr lang="en-US" dirty="0"/>
              <a:t>Phase 2 will be the Pre-Deployment Phase where a baseline of performance will be completed and focus would be on individual work and tasks. </a:t>
            </a:r>
          </a:p>
          <a:p>
            <a:r>
              <a:rPr lang="en-US" dirty="0"/>
              <a:t>Before the beginning of Phase three, the evaluator will divide the class into teams based on needs and strengths Upon the completion of Phase 2,</a:t>
            </a:r>
          </a:p>
          <a:p>
            <a:r>
              <a:rPr lang="en-US" dirty="0" err="1"/>
              <a:t>Studnets</a:t>
            </a:r>
            <a:r>
              <a:rPr lang="en-US" dirty="0"/>
              <a:t>, teachers, and parents will fill out a survey documenting their experiences over the last semester. </a:t>
            </a:r>
          </a:p>
          <a:p>
            <a:endParaRPr lang="en-US" dirty="0"/>
          </a:p>
          <a:p>
            <a:r>
              <a:rPr lang="en-US" dirty="0"/>
              <a:t>Phase 3 will be the post-deployment phase where interdependent studies will be the main focus of the work. The main goals of the class will be team building, Group and Individual</a:t>
            </a:r>
          </a:p>
          <a:p>
            <a:r>
              <a:rPr lang="en-US" dirty="0"/>
              <a:t>Quests will be provided for experience points, implement team roles, and implement select gamified mechanics. Upon completion of phase three, parents, teachers and students will be surveyed on their experience during the post-deployment phase, combining the assessments concurrently collected throughout the phase. </a:t>
            </a:r>
          </a:p>
          <a:p>
            <a:endParaRPr lang="en-US" dirty="0"/>
          </a:p>
          <a:p>
            <a:r>
              <a:rPr lang="en-US" dirty="0"/>
              <a:t>Analysis and reporting will be completed during phase 4. </a:t>
            </a:r>
          </a:p>
        </p:txBody>
      </p:sp>
      <p:sp>
        <p:nvSpPr>
          <p:cNvPr id="4" name="Slide Number Placeholder 3"/>
          <p:cNvSpPr>
            <a:spLocks noGrp="1"/>
          </p:cNvSpPr>
          <p:nvPr>
            <p:ph type="sldNum" sz="quarter" idx="5"/>
          </p:nvPr>
        </p:nvSpPr>
        <p:spPr/>
        <p:txBody>
          <a:bodyPr/>
          <a:lstStyle/>
          <a:p>
            <a:fld id="{7877A424-CD05-494E-AF6A-68C953AC073B}" type="slidenum">
              <a:rPr lang="en-US" smtClean="0"/>
              <a:t>18</a:t>
            </a:fld>
            <a:endParaRPr lang="en-US"/>
          </a:p>
        </p:txBody>
      </p:sp>
    </p:spTree>
    <p:extLst>
      <p:ext uri="{BB962C8B-B14F-4D97-AF65-F5344CB8AC3E}">
        <p14:creationId xmlns:p14="http://schemas.microsoft.com/office/powerpoint/2010/main" val="481801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Gamification is more than just inserting a game into curricula. It is a design to influence behaviors within an environment. So as far as sampling, the ideal type of sampling would be Critical Case Sampling. According to </a:t>
            </a:r>
            <a:r>
              <a:rPr lang="en-US" dirty="0" err="1"/>
              <a:t>Ary</a:t>
            </a:r>
            <a:r>
              <a:rPr lang="en-US" dirty="0"/>
              <a:t> et al. (2018), Critical Case sampling involves the selection of a subject to test a theory or program. This would be the closest definition to the sampling portion of the research. </a:t>
            </a:r>
          </a:p>
        </p:txBody>
      </p:sp>
      <p:sp>
        <p:nvSpPr>
          <p:cNvPr id="4" name="Slide Number Placeholder 3"/>
          <p:cNvSpPr>
            <a:spLocks noGrp="1"/>
          </p:cNvSpPr>
          <p:nvPr>
            <p:ph type="sldNum" sz="quarter" idx="5"/>
          </p:nvPr>
        </p:nvSpPr>
        <p:spPr/>
        <p:txBody>
          <a:bodyPr/>
          <a:lstStyle/>
          <a:p>
            <a:fld id="{7877A424-CD05-494E-AF6A-68C953AC073B}" type="slidenum">
              <a:rPr lang="en-US" smtClean="0"/>
              <a:t>19</a:t>
            </a:fld>
            <a:endParaRPr lang="en-US"/>
          </a:p>
        </p:txBody>
      </p:sp>
    </p:spTree>
    <p:extLst>
      <p:ext uri="{BB962C8B-B14F-4D97-AF65-F5344CB8AC3E}">
        <p14:creationId xmlns:p14="http://schemas.microsoft.com/office/powerpoint/2010/main" val="351827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develop analysis of the impact of gamification in secondary education, we will be collecting data based on observing the student behavior and recording academic performance. Students, teachers, and parents will be asked to complete a survey assessing behaviors and emotions during both pre- and post-deployment. </a:t>
            </a:r>
          </a:p>
        </p:txBody>
      </p:sp>
      <p:sp>
        <p:nvSpPr>
          <p:cNvPr id="4" name="Slide Number Placeholder 3"/>
          <p:cNvSpPr>
            <a:spLocks noGrp="1"/>
          </p:cNvSpPr>
          <p:nvPr>
            <p:ph type="sldNum" sz="quarter" idx="5"/>
          </p:nvPr>
        </p:nvSpPr>
        <p:spPr/>
        <p:txBody>
          <a:bodyPr/>
          <a:lstStyle/>
          <a:p>
            <a:fld id="{7877A424-CD05-494E-AF6A-68C953AC073B}" type="slidenum">
              <a:rPr lang="en-US" smtClean="0"/>
              <a:t>20</a:t>
            </a:fld>
            <a:endParaRPr lang="en-US"/>
          </a:p>
        </p:txBody>
      </p:sp>
    </p:spTree>
    <p:extLst>
      <p:ext uri="{BB962C8B-B14F-4D97-AF65-F5344CB8AC3E}">
        <p14:creationId xmlns:p14="http://schemas.microsoft.com/office/powerpoint/2010/main" val="286797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7A424-CD05-494E-AF6A-68C953AC073B}" type="slidenum">
              <a:rPr lang="en-US" smtClean="0"/>
              <a:t>3</a:t>
            </a:fld>
            <a:endParaRPr lang="en-US"/>
          </a:p>
        </p:txBody>
      </p:sp>
    </p:spTree>
    <p:extLst>
      <p:ext uri="{BB962C8B-B14F-4D97-AF65-F5344CB8AC3E}">
        <p14:creationId xmlns:p14="http://schemas.microsoft.com/office/powerpoint/2010/main" val="2562909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surveys will be given to the students, their other teachers, and the participants parents. We will be seeing the common themes in performance academically, behaviorally, socially,</a:t>
            </a:r>
          </a:p>
          <a:p>
            <a:r>
              <a:rPr lang="en-US" dirty="0"/>
              <a:t>and emotionally to identify common themes in the study.  </a:t>
            </a:r>
          </a:p>
          <a:p>
            <a:endParaRPr lang="en-US" dirty="0"/>
          </a:p>
        </p:txBody>
      </p:sp>
      <p:sp>
        <p:nvSpPr>
          <p:cNvPr id="4" name="Slide Number Placeholder 3"/>
          <p:cNvSpPr>
            <a:spLocks noGrp="1"/>
          </p:cNvSpPr>
          <p:nvPr>
            <p:ph type="sldNum" sz="quarter" idx="5"/>
          </p:nvPr>
        </p:nvSpPr>
        <p:spPr/>
        <p:txBody>
          <a:bodyPr/>
          <a:lstStyle/>
          <a:p>
            <a:fld id="{7877A424-CD05-494E-AF6A-68C953AC073B}" type="slidenum">
              <a:rPr lang="en-US" smtClean="0"/>
              <a:t>21</a:t>
            </a:fld>
            <a:endParaRPr lang="en-US"/>
          </a:p>
        </p:txBody>
      </p:sp>
    </p:spTree>
    <p:extLst>
      <p:ext uri="{BB962C8B-B14F-4D97-AF65-F5344CB8AC3E}">
        <p14:creationId xmlns:p14="http://schemas.microsoft.com/office/powerpoint/2010/main" val="3303733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pre- and post-deployment, students will be given points or experience points for work, tasks, and quests completed. </a:t>
            </a:r>
          </a:p>
          <a:p>
            <a:endParaRPr lang="en-US" dirty="0"/>
          </a:p>
          <a:p>
            <a:r>
              <a:rPr lang="en-US" dirty="0"/>
              <a:t>During the pre-deployment, points will be averaged out as normal for grade reporting for the school administration. </a:t>
            </a:r>
          </a:p>
          <a:p>
            <a:endParaRPr lang="en-US" dirty="0"/>
          </a:p>
          <a:p>
            <a:r>
              <a:rPr lang="en-US" dirty="0"/>
              <a:t>During the post-deployment phase, student grades will be averaged out as done previously, however, there will also be a student grade average for the team.  </a:t>
            </a:r>
          </a:p>
        </p:txBody>
      </p:sp>
      <p:sp>
        <p:nvSpPr>
          <p:cNvPr id="4" name="Slide Number Placeholder 3"/>
          <p:cNvSpPr>
            <a:spLocks noGrp="1"/>
          </p:cNvSpPr>
          <p:nvPr>
            <p:ph type="sldNum" sz="quarter" idx="5"/>
          </p:nvPr>
        </p:nvSpPr>
        <p:spPr/>
        <p:txBody>
          <a:bodyPr/>
          <a:lstStyle/>
          <a:p>
            <a:fld id="{7877A424-CD05-494E-AF6A-68C953AC073B}" type="slidenum">
              <a:rPr lang="en-US" smtClean="0"/>
              <a:t>22</a:t>
            </a:fld>
            <a:endParaRPr lang="en-US"/>
          </a:p>
        </p:txBody>
      </p:sp>
    </p:spTree>
    <p:extLst>
      <p:ext uri="{BB962C8B-B14F-4D97-AF65-F5344CB8AC3E}">
        <p14:creationId xmlns:p14="http://schemas.microsoft.com/office/powerpoint/2010/main" val="358313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dealing with minors in an educational environment, students have the right to privacy when participating in educational studies. Researchers and teachers must adhere to local, state and federal laws when obtaining confidentiality agreements, permissions from parents</a:t>
            </a:r>
            <a:r>
              <a:rPr lang="en-US"/>
              <a:t>/guardians </a:t>
            </a:r>
            <a:r>
              <a:rPr lang="en-US" dirty="0"/>
              <a:t>for observation and recording, and provide alternative accommodations for those who choose not to participate or recorded in gamified environment.</a:t>
            </a:r>
          </a:p>
        </p:txBody>
      </p:sp>
      <p:sp>
        <p:nvSpPr>
          <p:cNvPr id="4" name="Slide Number Placeholder 3"/>
          <p:cNvSpPr>
            <a:spLocks noGrp="1"/>
          </p:cNvSpPr>
          <p:nvPr>
            <p:ph type="sldNum" sz="quarter" idx="5"/>
          </p:nvPr>
        </p:nvSpPr>
        <p:spPr/>
        <p:txBody>
          <a:bodyPr/>
          <a:lstStyle/>
          <a:p>
            <a:fld id="{7877A424-CD05-494E-AF6A-68C953AC073B}" type="slidenum">
              <a:rPr lang="en-US" smtClean="0"/>
              <a:t>23</a:t>
            </a:fld>
            <a:endParaRPr lang="en-US"/>
          </a:p>
        </p:txBody>
      </p:sp>
    </p:spTree>
    <p:extLst>
      <p:ext uri="{BB962C8B-B14F-4D97-AF65-F5344CB8AC3E}">
        <p14:creationId xmlns:p14="http://schemas.microsoft.com/office/powerpoint/2010/main" val="409915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ideal timeline of data collection for the research would be one academic year. The first semester would establish a baseline of performance of the students observed for each class period. Post-deployment will have a heavy focus on interdependent group work with some individual tasks within the time period.  Grades will be collected and assessed concurrently while periodic surveys will be conducted with the faculty, students, and parents in the study throughout phases two and three. </a:t>
            </a:r>
          </a:p>
        </p:txBody>
      </p:sp>
      <p:sp>
        <p:nvSpPr>
          <p:cNvPr id="4" name="Slide Number Placeholder 3"/>
          <p:cNvSpPr>
            <a:spLocks noGrp="1"/>
          </p:cNvSpPr>
          <p:nvPr>
            <p:ph type="sldNum" sz="quarter" idx="5"/>
          </p:nvPr>
        </p:nvSpPr>
        <p:spPr/>
        <p:txBody>
          <a:bodyPr/>
          <a:lstStyle/>
          <a:p>
            <a:fld id="{7877A424-CD05-494E-AF6A-68C953AC073B}" type="slidenum">
              <a:rPr lang="en-US" smtClean="0"/>
              <a:t>24</a:t>
            </a:fld>
            <a:endParaRPr lang="en-US"/>
          </a:p>
        </p:txBody>
      </p:sp>
    </p:spTree>
    <p:extLst>
      <p:ext uri="{BB962C8B-B14F-4D97-AF65-F5344CB8AC3E}">
        <p14:creationId xmlns:p14="http://schemas.microsoft.com/office/powerpoint/2010/main" val="301021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looked at the common themes of research already completed on the effects of gamification on human behavior and achievement. The review of literature indicates that more research is needed and I believe it is lacking in the K-12 classroom here in the United States. We have also gone over the research design needed from both a qualitative and quantitative perspective as well as the Data Collection and Research Methods. Having this data could help improve the design of the classroom here in the United States. Due to laws of privacy and having minors as participants, we must also be mindful of the rules and regulations pertaining to research. How we see the dynamic of the classroom is changing with implementation of technologies each day, allowing educators to improve the structure of the classroom today versus 20-30 years ago in the past. I hope this begins a journey to better equip educators as well as improve practices in the classroom. Thank you very much. </a:t>
            </a:r>
          </a:p>
        </p:txBody>
      </p:sp>
      <p:sp>
        <p:nvSpPr>
          <p:cNvPr id="4" name="Slide Number Placeholder 3"/>
          <p:cNvSpPr>
            <a:spLocks noGrp="1"/>
          </p:cNvSpPr>
          <p:nvPr>
            <p:ph type="sldNum" sz="quarter" idx="5"/>
          </p:nvPr>
        </p:nvSpPr>
        <p:spPr/>
        <p:txBody>
          <a:bodyPr/>
          <a:lstStyle/>
          <a:p>
            <a:fld id="{7877A424-CD05-494E-AF6A-68C953AC073B}" type="slidenum">
              <a:rPr lang="en-US" smtClean="0"/>
              <a:t>25</a:t>
            </a:fld>
            <a:endParaRPr lang="en-US"/>
          </a:p>
        </p:txBody>
      </p:sp>
    </p:spTree>
    <p:extLst>
      <p:ext uri="{BB962C8B-B14F-4D97-AF65-F5344CB8AC3E}">
        <p14:creationId xmlns:p14="http://schemas.microsoft.com/office/powerpoint/2010/main" val="4213663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references used for the presentation. </a:t>
            </a:r>
          </a:p>
        </p:txBody>
      </p:sp>
      <p:sp>
        <p:nvSpPr>
          <p:cNvPr id="4" name="Slide Number Placeholder 3"/>
          <p:cNvSpPr>
            <a:spLocks noGrp="1"/>
          </p:cNvSpPr>
          <p:nvPr>
            <p:ph type="sldNum" sz="quarter" idx="5"/>
          </p:nvPr>
        </p:nvSpPr>
        <p:spPr/>
        <p:txBody>
          <a:bodyPr/>
          <a:lstStyle/>
          <a:p>
            <a:fld id="{7877A424-CD05-494E-AF6A-68C953AC073B}" type="slidenum">
              <a:rPr lang="en-US" smtClean="0"/>
              <a:t>26</a:t>
            </a:fld>
            <a:endParaRPr lang="en-US"/>
          </a:p>
        </p:txBody>
      </p:sp>
    </p:spTree>
    <p:extLst>
      <p:ext uri="{BB962C8B-B14F-4D97-AF65-F5344CB8AC3E}">
        <p14:creationId xmlns:p14="http://schemas.microsoft.com/office/powerpoint/2010/main" val="250375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references used. </a:t>
            </a:r>
          </a:p>
        </p:txBody>
      </p:sp>
      <p:sp>
        <p:nvSpPr>
          <p:cNvPr id="4" name="Slide Number Placeholder 3"/>
          <p:cNvSpPr>
            <a:spLocks noGrp="1"/>
          </p:cNvSpPr>
          <p:nvPr>
            <p:ph type="sldNum" sz="quarter" idx="5"/>
          </p:nvPr>
        </p:nvSpPr>
        <p:spPr/>
        <p:txBody>
          <a:bodyPr/>
          <a:lstStyle/>
          <a:p>
            <a:fld id="{7877A424-CD05-494E-AF6A-68C953AC073B}" type="slidenum">
              <a:rPr lang="en-US" smtClean="0"/>
              <a:t>27</a:t>
            </a:fld>
            <a:endParaRPr lang="en-US"/>
          </a:p>
        </p:txBody>
      </p:sp>
    </p:spTree>
    <p:extLst>
      <p:ext uri="{BB962C8B-B14F-4D97-AF65-F5344CB8AC3E}">
        <p14:creationId xmlns:p14="http://schemas.microsoft.com/office/powerpoint/2010/main" val="141818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questions are going to be divided up into two active phases during the observation periods. Pre-Deployment of gamification questions would be answered to establish a baseline of performance. These questions will be the primary focus. If more questions are devised, then we will adjust. Questions will be: </a:t>
            </a:r>
          </a:p>
          <a:p>
            <a:endParaRPr lang="en-US" dirty="0"/>
          </a:p>
          <a:p>
            <a:pPr marL="228600" indent="-228600">
              <a:buAutoNum type="arabicParenR"/>
            </a:pPr>
            <a:r>
              <a:rPr lang="en-US" dirty="0"/>
              <a:t>What is the students baseline academic performance? </a:t>
            </a:r>
          </a:p>
          <a:p>
            <a:pPr marL="228600" indent="-228600">
              <a:buAutoNum type="arabicParenR"/>
            </a:pPr>
            <a:endParaRPr lang="en-US" dirty="0"/>
          </a:p>
          <a:p>
            <a:pPr marL="228600" indent="-228600">
              <a:buAutoNum type="arabicParenR"/>
            </a:pPr>
            <a:r>
              <a:rPr lang="en-US" dirty="0"/>
              <a:t>What was the student behavior like? </a:t>
            </a:r>
          </a:p>
          <a:p>
            <a:pPr marL="228600" indent="-228600">
              <a:buAutoNum type="arabicParenR"/>
            </a:pPr>
            <a:endParaRPr lang="en-US" dirty="0"/>
          </a:p>
          <a:p>
            <a:pPr marL="228600" indent="-228600">
              <a:buAutoNum type="arabicParenR"/>
            </a:pPr>
            <a:r>
              <a:rPr lang="en-US" dirty="0"/>
              <a:t>What was the student behavior outside the classroom environment?  </a:t>
            </a:r>
          </a:p>
        </p:txBody>
      </p:sp>
      <p:sp>
        <p:nvSpPr>
          <p:cNvPr id="4" name="Slide Number Placeholder 3"/>
          <p:cNvSpPr>
            <a:spLocks noGrp="1"/>
          </p:cNvSpPr>
          <p:nvPr>
            <p:ph type="sldNum" sz="quarter" idx="5"/>
          </p:nvPr>
        </p:nvSpPr>
        <p:spPr/>
        <p:txBody>
          <a:bodyPr/>
          <a:lstStyle/>
          <a:p>
            <a:fld id="{7877A424-CD05-494E-AF6A-68C953AC073B}" type="slidenum">
              <a:rPr lang="en-US" smtClean="0"/>
              <a:t>4</a:t>
            </a:fld>
            <a:endParaRPr lang="en-US"/>
          </a:p>
        </p:txBody>
      </p:sp>
    </p:spTree>
    <p:extLst>
      <p:ext uri="{BB962C8B-B14F-4D97-AF65-F5344CB8AC3E}">
        <p14:creationId xmlns:p14="http://schemas.microsoft.com/office/powerpoint/2010/main" val="304617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deployment questions are as followed: </a:t>
            </a:r>
          </a:p>
          <a:p>
            <a:endParaRPr lang="en-US" dirty="0"/>
          </a:p>
          <a:p>
            <a:r>
              <a:rPr lang="en-US" dirty="0"/>
              <a:t>1) What is the academic impact of using gamified mechanics?</a:t>
            </a:r>
          </a:p>
          <a:p>
            <a:endParaRPr lang="en-US" dirty="0"/>
          </a:p>
          <a:p>
            <a:r>
              <a:rPr lang="en-US" dirty="0"/>
              <a:t>2) What is the behavioral impact of gamification?</a:t>
            </a:r>
          </a:p>
          <a:p>
            <a:endParaRPr lang="en-US" dirty="0"/>
          </a:p>
          <a:p>
            <a:r>
              <a:rPr lang="en-US" dirty="0"/>
              <a:t>3) How does the student react outside the gamified environment? </a:t>
            </a:r>
          </a:p>
          <a:p>
            <a:endParaRPr lang="en-US" dirty="0"/>
          </a:p>
        </p:txBody>
      </p:sp>
      <p:sp>
        <p:nvSpPr>
          <p:cNvPr id="4" name="Slide Number Placeholder 3"/>
          <p:cNvSpPr>
            <a:spLocks noGrp="1"/>
          </p:cNvSpPr>
          <p:nvPr>
            <p:ph type="sldNum" sz="quarter" idx="5"/>
          </p:nvPr>
        </p:nvSpPr>
        <p:spPr/>
        <p:txBody>
          <a:bodyPr/>
          <a:lstStyle/>
          <a:p>
            <a:fld id="{7877A424-CD05-494E-AF6A-68C953AC073B}" type="slidenum">
              <a:rPr lang="en-US" smtClean="0"/>
              <a:t>5</a:t>
            </a:fld>
            <a:endParaRPr lang="en-US"/>
          </a:p>
        </p:txBody>
      </p:sp>
    </p:spTree>
    <p:extLst>
      <p:ext uri="{BB962C8B-B14F-4D97-AF65-F5344CB8AC3E}">
        <p14:creationId xmlns:p14="http://schemas.microsoft.com/office/powerpoint/2010/main" val="96533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we will look at key definitions and terms discussed throughout the presentation. The core question is “what is Gamification?” Throughout the literature you will find some variances on what it means to the author, but the closest common definition of gamification is “taking game mechanics and applying them to non-gaming situations’ (Nacke &amp; </a:t>
            </a:r>
            <a:r>
              <a:rPr lang="en-US" dirty="0" err="1"/>
              <a:t>Deterding</a:t>
            </a:r>
            <a:r>
              <a:rPr lang="en-US" dirty="0"/>
              <a:t>, 2017). However, there are assumptions of what scientists and researchers believe what it really is, however as we discover it is only a component. </a:t>
            </a:r>
          </a:p>
        </p:txBody>
      </p:sp>
      <p:sp>
        <p:nvSpPr>
          <p:cNvPr id="4" name="Slide Number Placeholder 3"/>
          <p:cNvSpPr>
            <a:spLocks noGrp="1"/>
          </p:cNvSpPr>
          <p:nvPr>
            <p:ph type="sldNum" sz="quarter" idx="5"/>
          </p:nvPr>
        </p:nvSpPr>
        <p:spPr/>
        <p:txBody>
          <a:bodyPr/>
          <a:lstStyle/>
          <a:p>
            <a:fld id="{7877A424-CD05-494E-AF6A-68C953AC073B}" type="slidenum">
              <a:rPr lang="en-US" smtClean="0"/>
              <a:t>6</a:t>
            </a:fld>
            <a:endParaRPr lang="en-US"/>
          </a:p>
        </p:txBody>
      </p:sp>
    </p:spTree>
    <p:extLst>
      <p:ext uri="{BB962C8B-B14F-4D97-AF65-F5344CB8AC3E}">
        <p14:creationId xmlns:p14="http://schemas.microsoft.com/office/powerpoint/2010/main" val="213062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variables, mechanics and key terms that will be explored in the research would be Experience Points or points received for completed work, such as grades. </a:t>
            </a:r>
          </a:p>
          <a:p>
            <a:endParaRPr lang="en-US" dirty="0"/>
          </a:p>
          <a:p>
            <a:r>
              <a:rPr lang="en-US" dirty="0"/>
              <a:t>These experience points lead into developing class leaderboards and ranking systems. Leaderboards is a list of students who are numerically ranked based on performance.</a:t>
            </a:r>
          </a:p>
          <a:p>
            <a:endParaRPr lang="en-US" dirty="0"/>
          </a:p>
          <a:p>
            <a:r>
              <a:rPr lang="en-US" dirty="0"/>
              <a:t>As the students’ progress continue, then the student levels up into more difficult tasks for higher rewards.  </a:t>
            </a:r>
          </a:p>
        </p:txBody>
      </p:sp>
      <p:sp>
        <p:nvSpPr>
          <p:cNvPr id="4" name="Slide Number Placeholder 3"/>
          <p:cNvSpPr>
            <a:spLocks noGrp="1"/>
          </p:cNvSpPr>
          <p:nvPr>
            <p:ph type="sldNum" sz="quarter" idx="5"/>
          </p:nvPr>
        </p:nvSpPr>
        <p:spPr/>
        <p:txBody>
          <a:bodyPr/>
          <a:lstStyle/>
          <a:p>
            <a:fld id="{7877A424-CD05-494E-AF6A-68C953AC073B}" type="slidenum">
              <a:rPr lang="en-US" smtClean="0"/>
              <a:t>7</a:t>
            </a:fld>
            <a:endParaRPr lang="en-US"/>
          </a:p>
        </p:txBody>
      </p:sp>
    </p:spTree>
    <p:extLst>
      <p:ext uri="{BB962C8B-B14F-4D97-AF65-F5344CB8AC3E}">
        <p14:creationId xmlns:p14="http://schemas.microsoft.com/office/powerpoint/2010/main" val="365341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mechanics that could be applied for motivation such as an avatar, teams, quests, and achievements. </a:t>
            </a:r>
          </a:p>
          <a:p>
            <a:endParaRPr lang="en-US" dirty="0"/>
          </a:p>
          <a:p>
            <a:r>
              <a:rPr lang="en-US" dirty="0"/>
              <a:t>Avatars are an image in which the student or player chooses to represent them in a game or environment. </a:t>
            </a:r>
          </a:p>
          <a:p>
            <a:endParaRPr lang="en-US" dirty="0"/>
          </a:p>
          <a:p>
            <a:r>
              <a:rPr lang="en-US" dirty="0"/>
              <a:t>Avatars of people typically would come together and form teams or “guilds”. </a:t>
            </a:r>
          </a:p>
          <a:p>
            <a:endParaRPr lang="en-US" dirty="0"/>
          </a:p>
          <a:p>
            <a:r>
              <a:rPr lang="en-US" dirty="0"/>
              <a:t>Guilds would then complete tasks for experience points (grades) and achievements (task completions). </a:t>
            </a:r>
          </a:p>
        </p:txBody>
      </p:sp>
      <p:sp>
        <p:nvSpPr>
          <p:cNvPr id="4" name="Slide Number Placeholder 3"/>
          <p:cNvSpPr>
            <a:spLocks noGrp="1"/>
          </p:cNvSpPr>
          <p:nvPr>
            <p:ph type="sldNum" sz="quarter" idx="5"/>
          </p:nvPr>
        </p:nvSpPr>
        <p:spPr/>
        <p:txBody>
          <a:bodyPr/>
          <a:lstStyle/>
          <a:p>
            <a:fld id="{7877A424-CD05-494E-AF6A-68C953AC073B}" type="slidenum">
              <a:rPr lang="en-US" smtClean="0"/>
              <a:t>8</a:t>
            </a:fld>
            <a:endParaRPr lang="en-US"/>
          </a:p>
        </p:txBody>
      </p:sp>
    </p:spTree>
    <p:extLst>
      <p:ext uri="{BB962C8B-B14F-4D97-AF65-F5344CB8AC3E}">
        <p14:creationId xmlns:p14="http://schemas.microsoft.com/office/powerpoint/2010/main" val="425423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academic performance tested in this theory, so is the emotional, social, and psychological aspects of the whole student. Most of the literature reviews discuss the cognition being the primary focus. </a:t>
            </a:r>
          </a:p>
          <a:p>
            <a:endParaRPr lang="en-US" dirty="0"/>
          </a:p>
          <a:p>
            <a:r>
              <a:rPr lang="en-US" dirty="0"/>
              <a:t>Mullins &amp; </a:t>
            </a:r>
            <a:r>
              <a:rPr lang="en-US" dirty="0" err="1"/>
              <a:t>Sabherwal</a:t>
            </a:r>
            <a:r>
              <a:rPr lang="en-US" dirty="0"/>
              <a:t> (2020) defines Cognition as mental activities about the acquisition and application of knowledge and processes, including attention, learning, language processing, problem-solving, and memory. </a:t>
            </a:r>
          </a:p>
          <a:p>
            <a:endParaRPr lang="en-US" dirty="0"/>
          </a:p>
          <a:p>
            <a:r>
              <a:rPr lang="en-US" dirty="0"/>
              <a:t>While cognition triggers emotional responses in the gamified environment, different people will emotionally respond in a variety of ways. Emotions are defined as a "mental state of varying intensity representing evaluative reactions to environmental stimuli" (Mullins and </a:t>
            </a:r>
            <a:r>
              <a:rPr lang="en-US" dirty="0" err="1"/>
              <a:t>Sabherwal</a:t>
            </a:r>
            <a:r>
              <a:rPr lang="en-US" dirty="0"/>
              <a:t>, 2020, p. 306). </a:t>
            </a:r>
          </a:p>
          <a:p>
            <a:endParaRPr lang="en-US" dirty="0"/>
          </a:p>
          <a:p>
            <a:r>
              <a:rPr lang="en-US" dirty="0"/>
              <a:t>Both cognition and emotions are often combined into self-determination theory. </a:t>
            </a:r>
            <a:r>
              <a:rPr lang="en-US" dirty="0" err="1"/>
              <a:t>Sailer</a:t>
            </a:r>
            <a:r>
              <a:rPr lang="en-US" dirty="0"/>
              <a:t> and </a:t>
            </a:r>
            <a:r>
              <a:rPr lang="en-US" dirty="0" err="1"/>
              <a:t>Homner</a:t>
            </a:r>
            <a:r>
              <a:rPr lang="en-US" dirty="0"/>
              <a:t> (2020) described self-determination theory as the psychological needs, such as autonomy, competence, and user's social relatedness when a design is deployed successfully.</a:t>
            </a:r>
          </a:p>
        </p:txBody>
      </p:sp>
      <p:sp>
        <p:nvSpPr>
          <p:cNvPr id="4" name="Slide Number Placeholder 3"/>
          <p:cNvSpPr>
            <a:spLocks noGrp="1"/>
          </p:cNvSpPr>
          <p:nvPr>
            <p:ph type="sldNum" sz="quarter" idx="5"/>
          </p:nvPr>
        </p:nvSpPr>
        <p:spPr/>
        <p:txBody>
          <a:bodyPr/>
          <a:lstStyle/>
          <a:p>
            <a:fld id="{7877A424-CD05-494E-AF6A-68C953AC073B}" type="slidenum">
              <a:rPr lang="en-US" smtClean="0"/>
              <a:t>9</a:t>
            </a:fld>
            <a:endParaRPr lang="en-US"/>
          </a:p>
        </p:txBody>
      </p:sp>
    </p:spTree>
    <p:extLst>
      <p:ext uri="{BB962C8B-B14F-4D97-AF65-F5344CB8AC3E}">
        <p14:creationId xmlns:p14="http://schemas.microsoft.com/office/powerpoint/2010/main" val="286775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teams are formed, these themes would be the primary focus on the teams. </a:t>
            </a:r>
          </a:p>
          <a:p>
            <a:endParaRPr lang="en-US" dirty="0"/>
          </a:p>
          <a:p>
            <a:r>
              <a:rPr lang="en-US" dirty="0"/>
              <a:t>Collaboration is taking the strengths of the members to come together to finish a task. The task can be considered schoolwork or progressive work toward project goals. </a:t>
            </a:r>
          </a:p>
          <a:p>
            <a:endParaRPr lang="en-US" dirty="0"/>
          </a:p>
          <a:p>
            <a:r>
              <a:rPr lang="en-US" dirty="0"/>
              <a:t>The main point of having teams is to teach the social aspects of working with their peers in a cooperative manner, problem solving, and conflict resolution. </a:t>
            </a:r>
          </a:p>
          <a:p>
            <a:endParaRPr lang="en-US" dirty="0"/>
          </a:p>
          <a:p>
            <a:r>
              <a:rPr lang="en-US" dirty="0"/>
              <a:t>These skills are important in a student’s postsecondary performance when teamwork and collaboration is the core of one’s career.  </a:t>
            </a:r>
          </a:p>
        </p:txBody>
      </p:sp>
      <p:sp>
        <p:nvSpPr>
          <p:cNvPr id="4" name="Slide Number Placeholder 3"/>
          <p:cNvSpPr>
            <a:spLocks noGrp="1"/>
          </p:cNvSpPr>
          <p:nvPr>
            <p:ph type="sldNum" sz="quarter" idx="5"/>
          </p:nvPr>
        </p:nvSpPr>
        <p:spPr/>
        <p:txBody>
          <a:bodyPr/>
          <a:lstStyle/>
          <a:p>
            <a:fld id="{7877A424-CD05-494E-AF6A-68C953AC073B}" type="slidenum">
              <a:rPr lang="en-US" smtClean="0"/>
              <a:t>10</a:t>
            </a:fld>
            <a:endParaRPr lang="en-US"/>
          </a:p>
        </p:txBody>
      </p:sp>
    </p:spTree>
    <p:extLst>
      <p:ext uri="{BB962C8B-B14F-4D97-AF65-F5344CB8AC3E}">
        <p14:creationId xmlns:p14="http://schemas.microsoft.com/office/powerpoint/2010/main" val="92815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FFAF78-E678-4DC6-AE4E-B012FEF8F41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32086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FAF78-E678-4DC6-AE4E-B012FEF8F41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96430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FAF78-E678-4DC6-AE4E-B012FEF8F41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133903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FAF78-E678-4DC6-AE4E-B012FEF8F41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338922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FAF78-E678-4DC6-AE4E-B012FEF8F41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69971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FFAF78-E678-4DC6-AE4E-B012FEF8F41A}"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352704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FFAF78-E678-4DC6-AE4E-B012FEF8F41A}" type="datetimeFigureOut">
              <a:rPr lang="en-US" smtClean="0"/>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344440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FFAF78-E678-4DC6-AE4E-B012FEF8F41A}" type="datetimeFigureOut">
              <a:rPr lang="en-US" smtClean="0"/>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136173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FAF78-E678-4DC6-AE4E-B012FEF8F41A}" type="datetimeFigureOut">
              <a:rPr lang="en-US" smtClean="0"/>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72132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FFAF78-E678-4DC6-AE4E-B012FEF8F41A}"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254178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FFAF78-E678-4DC6-AE4E-B012FEF8F41A}"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1C118-615E-4319-B31E-C7C40556D73B}" type="slidenum">
              <a:rPr lang="en-US" smtClean="0"/>
              <a:t>‹#›</a:t>
            </a:fld>
            <a:endParaRPr lang="en-US"/>
          </a:p>
        </p:txBody>
      </p:sp>
    </p:spTree>
    <p:extLst>
      <p:ext uri="{BB962C8B-B14F-4D97-AF65-F5344CB8AC3E}">
        <p14:creationId xmlns:p14="http://schemas.microsoft.com/office/powerpoint/2010/main" val="253837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FAF78-E678-4DC6-AE4E-B012FEF8F41A}" type="datetimeFigureOut">
              <a:rPr lang="en-US" smtClean="0"/>
              <a:t>7/5/2021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1C118-615E-4319-B31E-C7C40556D73B}" type="slidenum">
              <a:rPr lang="en-US" smtClean="0"/>
              <a:t>‹#›</a:t>
            </a:fld>
            <a:endParaRPr lang="en-US"/>
          </a:p>
        </p:txBody>
      </p:sp>
    </p:spTree>
    <p:extLst>
      <p:ext uri="{BB962C8B-B14F-4D97-AF65-F5344CB8AC3E}">
        <p14:creationId xmlns:p14="http://schemas.microsoft.com/office/powerpoint/2010/main" val="6579160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4.jpeg"/><Relationship Id="rId7" Type="http://schemas.openxmlformats.org/officeDocument/2006/relationships/diagramColors" Target="../diagrams/colors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9ABB9A-B76A-4130-A7C5-74A1DCEC763F}"/>
              </a:ext>
            </a:extLst>
          </p:cNvPr>
          <p:cNvSpPr>
            <a:spLocks noGrp="1"/>
          </p:cNvSpPr>
          <p:nvPr>
            <p:ph type="ctrTitle"/>
          </p:nvPr>
        </p:nvSpPr>
        <p:spPr>
          <a:xfrm>
            <a:off x="1169125" y="2920878"/>
            <a:ext cx="5853227" cy="2992576"/>
          </a:xfrm>
        </p:spPr>
        <p:txBody>
          <a:bodyPr anchor="t">
            <a:normAutofit/>
          </a:bodyPr>
          <a:lstStyle/>
          <a:p>
            <a:pPr algn="l"/>
            <a:r>
              <a:rPr lang="en-US" sz="4800">
                <a:solidFill>
                  <a:srgbClr val="FFFFFF"/>
                </a:solidFill>
              </a:rPr>
              <a:t>Research Proposal: Gamification in the Classroom</a:t>
            </a:r>
          </a:p>
        </p:txBody>
      </p:sp>
      <p:sp>
        <p:nvSpPr>
          <p:cNvPr id="3" name="Subtitle 2">
            <a:extLst>
              <a:ext uri="{FF2B5EF4-FFF2-40B4-BE49-F238E27FC236}">
                <a16:creationId xmlns:a16="http://schemas.microsoft.com/office/drawing/2014/main" id="{99499A67-60EE-4B9D-9A21-BCFBFFC97090}"/>
              </a:ext>
            </a:extLst>
          </p:cNvPr>
          <p:cNvSpPr>
            <a:spLocks noGrp="1"/>
          </p:cNvSpPr>
          <p:nvPr>
            <p:ph type="subTitle" idx="1"/>
          </p:nvPr>
        </p:nvSpPr>
        <p:spPr>
          <a:xfrm>
            <a:off x="1221364" y="1017038"/>
            <a:ext cx="5091282" cy="1248274"/>
          </a:xfrm>
        </p:spPr>
        <p:txBody>
          <a:bodyPr anchor="b">
            <a:normAutofit/>
          </a:bodyPr>
          <a:lstStyle/>
          <a:p>
            <a:pPr algn="l"/>
            <a:r>
              <a:rPr lang="en-US">
                <a:solidFill>
                  <a:srgbClr val="FFFFFF"/>
                </a:solidFill>
              </a:rPr>
              <a:t>Christina Bardine</a:t>
            </a:r>
          </a:p>
          <a:p>
            <a:pPr algn="l"/>
            <a:r>
              <a:rPr lang="en-US">
                <a:solidFill>
                  <a:srgbClr val="FFFFFF"/>
                </a:solidFill>
              </a:rPr>
              <a:t>School of Education, Liberty University</a:t>
            </a:r>
          </a:p>
        </p:txBody>
      </p:sp>
      <p:pic>
        <p:nvPicPr>
          <p:cNvPr id="5" name="Picture 4">
            <a:extLst>
              <a:ext uri="{FF2B5EF4-FFF2-40B4-BE49-F238E27FC236}">
                <a16:creationId xmlns:a16="http://schemas.microsoft.com/office/drawing/2014/main" id="{C3E828A4-3F44-4AFE-B906-BE4A0E57615C}"/>
              </a:ext>
            </a:extLst>
          </p:cNvPr>
          <p:cNvPicPr>
            <a:picLocks noChangeAspect="1"/>
          </p:cNvPicPr>
          <p:nvPr/>
        </p:nvPicPr>
        <p:blipFill rotWithShape="1">
          <a:blip r:embed="rId3"/>
          <a:srcRect l="40218"/>
          <a:stretch/>
        </p:blipFill>
        <p:spPr>
          <a:xfrm>
            <a:off x="8104092" y="10"/>
            <a:ext cx="4099858" cy="6857990"/>
          </a:xfrm>
          <a:prstGeom prst="rect">
            <a:avLst/>
          </a:prstGeom>
        </p:spPr>
      </p:pic>
    </p:spTree>
    <p:extLst>
      <p:ext uri="{BB962C8B-B14F-4D97-AF65-F5344CB8AC3E}">
        <p14:creationId xmlns:p14="http://schemas.microsoft.com/office/powerpoint/2010/main" val="31110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57BF66-D1D0-4B6E-9B8F-9E4E83D9FB9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Operational Definitions</a:t>
            </a:r>
          </a:p>
        </p:txBody>
      </p:sp>
      <p:graphicFrame>
        <p:nvGraphicFramePr>
          <p:cNvPr id="24" name="Content Placeholder 2">
            <a:extLst>
              <a:ext uri="{FF2B5EF4-FFF2-40B4-BE49-F238E27FC236}">
                <a16:creationId xmlns:a16="http://schemas.microsoft.com/office/drawing/2014/main" id="{93F069C1-6C03-4F7C-A751-8BAB767737A9}"/>
              </a:ext>
            </a:extLst>
          </p:cNvPr>
          <p:cNvGraphicFramePr>
            <a:graphicFrameLocks noGrp="1"/>
          </p:cNvGraphicFramePr>
          <p:nvPr>
            <p:ph idx="1"/>
            <p:extLst>
              <p:ext uri="{D42A27DB-BD31-4B8C-83A1-F6EECF244321}">
                <p14:modId xmlns:p14="http://schemas.microsoft.com/office/powerpoint/2010/main" val="137791611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19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BDC6-DC14-41F3-A2FD-AF3AEC2FB78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Literature Review Topics</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Colourful printed pages">
            <a:extLst>
              <a:ext uri="{FF2B5EF4-FFF2-40B4-BE49-F238E27FC236}">
                <a16:creationId xmlns:a16="http://schemas.microsoft.com/office/drawing/2014/main" id="{92BB755B-EEAF-4537-B48F-87328E06E805}"/>
              </a:ext>
            </a:extLst>
          </p:cNvPr>
          <p:cNvPicPr>
            <a:picLocks noChangeAspect="1"/>
          </p:cNvPicPr>
          <p:nvPr/>
        </p:nvPicPr>
        <p:blipFill rotWithShape="1">
          <a:blip r:embed="rId3"/>
          <a:srcRect l="3159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7443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ED542-BA6F-4757-8411-7CC50F9CB1F7}"/>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Review of Literature: Research Questions</a:t>
            </a:r>
          </a:p>
        </p:txBody>
      </p:sp>
      <p:sp>
        <p:nvSpPr>
          <p:cNvPr id="78" name="Rectangle 7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3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EED542-BA6F-4757-8411-7CC50F9CB1F7}"/>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Review of Literature: Research Methods </a:t>
            </a:r>
          </a:p>
        </p:txBody>
      </p:sp>
    </p:spTree>
    <p:extLst>
      <p:ext uri="{BB962C8B-B14F-4D97-AF65-F5344CB8AC3E}">
        <p14:creationId xmlns:p14="http://schemas.microsoft.com/office/powerpoint/2010/main" val="1988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ED542-BA6F-4757-8411-7CC50F9CB1F7}"/>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Review of Literature: Participants </a:t>
            </a:r>
          </a:p>
        </p:txBody>
      </p:sp>
      <p:sp>
        <p:nvSpPr>
          <p:cNvPr id="78" name="Rectangle 7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0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EED542-BA6F-4757-8411-7CC50F9CB1F7}"/>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Review of Literature: Behavior/Motivation</a:t>
            </a:r>
          </a:p>
        </p:txBody>
      </p:sp>
    </p:spTree>
    <p:extLst>
      <p:ext uri="{BB962C8B-B14F-4D97-AF65-F5344CB8AC3E}">
        <p14:creationId xmlns:p14="http://schemas.microsoft.com/office/powerpoint/2010/main" val="185367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ED542-BA6F-4757-8411-7CC50F9CB1F7}"/>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dirty="0">
                <a:solidFill>
                  <a:srgbClr val="FFFFFF"/>
                </a:solidFill>
                <a:latin typeface="+mj-lt"/>
                <a:ea typeface="+mj-ea"/>
                <a:cs typeface="+mj-cs"/>
              </a:rPr>
              <a:t>Review of Literature: Myths of Gamification</a:t>
            </a:r>
          </a:p>
        </p:txBody>
      </p:sp>
      <p:sp>
        <p:nvSpPr>
          <p:cNvPr id="50" name="Rectangle 4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9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A3A383-9EB0-44C6-99B4-592FBD048472}"/>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Summary of Themes in Literature</a:t>
            </a:r>
          </a:p>
        </p:txBody>
      </p:sp>
    </p:spTree>
    <p:extLst>
      <p:ext uri="{BB962C8B-B14F-4D97-AF65-F5344CB8AC3E}">
        <p14:creationId xmlns:p14="http://schemas.microsoft.com/office/powerpoint/2010/main" val="425846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464D9-FC10-44FE-AC0C-E189F8FEE88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Research Design</a:t>
            </a:r>
          </a:p>
        </p:txBody>
      </p:sp>
      <p:sp>
        <p:nvSpPr>
          <p:cNvPr id="3" name="Content Placeholder 2">
            <a:extLst>
              <a:ext uri="{FF2B5EF4-FFF2-40B4-BE49-F238E27FC236}">
                <a16:creationId xmlns:a16="http://schemas.microsoft.com/office/drawing/2014/main" id="{3578283E-C4E9-468C-86D1-23D943AFDBA3}"/>
              </a:ext>
            </a:extLst>
          </p:cNvPr>
          <p:cNvSpPr>
            <a:spLocks noGrp="1"/>
          </p:cNvSpPr>
          <p:nvPr>
            <p:ph idx="1"/>
          </p:nvPr>
        </p:nvSpPr>
        <p:spPr>
          <a:xfrm>
            <a:off x="1371599" y="2318197"/>
            <a:ext cx="9724031" cy="3683358"/>
          </a:xfrm>
        </p:spPr>
        <p:txBody>
          <a:bodyPr anchor="ctr">
            <a:normAutofit/>
          </a:bodyPr>
          <a:lstStyle/>
          <a:p>
            <a:r>
              <a:rPr lang="en-US" sz="2000"/>
              <a:t>Mixed Method Approach</a:t>
            </a:r>
          </a:p>
          <a:p>
            <a:pPr marL="0" indent="0">
              <a:buNone/>
            </a:pPr>
            <a:r>
              <a:rPr lang="en-US" sz="2000"/>
              <a:t>   - Phenomonology</a:t>
            </a:r>
          </a:p>
          <a:p>
            <a:pPr marL="0" indent="0">
              <a:buNone/>
            </a:pPr>
            <a:r>
              <a:rPr lang="en-US" sz="2000"/>
              <a:t>   - Experimental</a:t>
            </a:r>
          </a:p>
          <a:p>
            <a:r>
              <a:rPr lang="en-US" sz="2000"/>
              <a:t>Four Phases in 1 Academic Year</a:t>
            </a:r>
          </a:p>
          <a:p>
            <a:pPr marL="0" indent="0">
              <a:buNone/>
            </a:pPr>
            <a:r>
              <a:rPr lang="en-US" sz="2000"/>
              <a:t>   -Selection, Permissions, Paperwork</a:t>
            </a:r>
          </a:p>
          <a:p>
            <a:pPr marL="0" indent="0">
              <a:buNone/>
            </a:pPr>
            <a:r>
              <a:rPr lang="en-US" sz="2000"/>
              <a:t>   -Pre-Deployment</a:t>
            </a:r>
          </a:p>
          <a:p>
            <a:pPr marL="0" indent="0">
              <a:buNone/>
            </a:pPr>
            <a:r>
              <a:rPr lang="en-US" sz="2000"/>
              <a:t>   -Post-Deployment</a:t>
            </a:r>
          </a:p>
          <a:p>
            <a:pPr marL="0" indent="0">
              <a:buNone/>
            </a:pPr>
            <a:r>
              <a:rPr lang="en-US" sz="2000"/>
              <a:t>   -Data Collection, Analysis, and Reporting</a:t>
            </a:r>
          </a:p>
          <a:p>
            <a:pPr marL="0" indent="0">
              <a:buNone/>
            </a:pPr>
            <a:r>
              <a:rPr lang="en-US" sz="2000"/>
              <a:t> </a:t>
            </a:r>
          </a:p>
        </p:txBody>
      </p:sp>
    </p:spTree>
    <p:extLst>
      <p:ext uri="{BB962C8B-B14F-4D97-AF65-F5344CB8AC3E}">
        <p14:creationId xmlns:p14="http://schemas.microsoft.com/office/powerpoint/2010/main" val="16406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2981F7F-3940-4E6C-9197-69168664401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Sampling</a:t>
            </a:r>
          </a:p>
        </p:txBody>
      </p:sp>
      <p:pic>
        <p:nvPicPr>
          <p:cNvPr id="5" name="Picture 4" descr="Close up of circuit board">
            <a:extLst>
              <a:ext uri="{FF2B5EF4-FFF2-40B4-BE49-F238E27FC236}">
                <a16:creationId xmlns:a16="http://schemas.microsoft.com/office/drawing/2014/main" id="{BC19C67D-3819-4AD7-A365-203764093916}"/>
              </a:ext>
            </a:extLst>
          </p:cNvPr>
          <p:cNvPicPr>
            <a:picLocks noChangeAspect="1"/>
          </p:cNvPicPr>
          <p:nvPr/>
        </p:nvPicPr>
        <p:blipFill rotWithShape="1">
          <a:blip r:embed="rId3"/>
          <a:srcRect l="5841" r="27410" b="2"/>
          <a:stretch/>
        </p:blipFill>
        <p:spPr>
          <a:xfrm>
            <a:off x="5153495" y="467208"/>
            <a:ext cx="5923614" cy="5923584"/>
          </a:xfrm>
          <a:prstGeom prst="rect">
            <a:avLst/>
          </a:prstGeom>
        </p:spPr>
      </p:pic>
    </p:spTree>
    <p:extLst>
      <p:ext uri="{BB962C8B-B14F-4D97-AF65-F5344CB8AC3E}">
        <p14:creationId xmlns:p14="http://schemas.microsoft.com/office/powerpoint/2010/main" val="299565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53D8D-0B53-40C2-B825-8A75B04E585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Abstract</a:t>
            </a:r>
          </a:p>
        </p:txBody>
      </p:sp>
      <p:sp>
        <p:nvSpPr>
          <p:cNvPr id="3" name="Content Placeholder 2">
            <a:extLst>
              <a:ext uri="{FF2B5EF4-FFF2-40B4-BE49-F238E27FC236}">
                <a16:creationId xmlns:a16="http://schemas.microsoft.com/office/drawing/2014/main" id="{273D0668-9E59-4794-9A7A-8E9F324A9FDA}"/>
              </a:ext>
            </a:extLst>
          </p:cNvPr>
          <p:cNvSpPr>
            <a:spLocks noGrp="1"/>
          </p:cNvSpPr>
          <p:nvPr>
            <p:ph idx="1"/>
          </p:nvPr>
        </p:nvSpPr>
        <p:spPr>
          <a:xfrm>
            <a:off x="4810259" y="649480"/>
            <a:ext cx="6555347" cy="5546047"/>
          </a:xfrm>
        </p:spPr>
        <p:txBody>
          <a:bodyPr anchor="ctr">
            <a:normAutofit/>
          </a:bodyPr>
          <a:lstStyle/>
          <a:p>
            <a:pPr marL="0" marR="0" indent="0">
              <a:spcBef>
                <a:spcPts val="0"/>
              </a:spcBef>
              <a:spcAft>
                <a:spcPts val="0"/>
              </a:spcAft>
              <a:buNone/>
            </a:pPr>
            <a:r>
              <a:rPr lang="en-US" sz="2000">
                <a:effectLst/>
                <a:latin typeface="Times New Roman" panose="02020603050405020304" pitchFamily="18" charset="0"/>
                <a:ea typeface="Times New Roman" panose="02020603050405020304" pitchFamily="18" charset="0"/>
              </a:rPr>
              <a:t>Inserting educational technology in today's climate of teaching has become a certainty for teachers and students alike. Technology is all around; by harnessing a student's potential using various educational games, tools, and strategies in an engaging way, develop collaborative and problem-solving skills that can carry a student forward for a lifetime. </a:t>
            </a:r>
          </a:p>
          <a:p>
            <a:pPr marL="0" marR="0" indent="0">
              <a:spcBef>
                <a:spcPts val="0"/>
              </a:spcBef>
              <a:spcAft>
                <a:spcPts val="0"/>
              </a:spcAft>
              <a:buNone/>
            </a:pPr>
            <a:r>
              <a:rPr lang="en-US" sz="2000" i="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i="1">
                <a:effectLst/>
                <a:latin typeface="Times New Roman" panose="02020603050405020304" pitchFamily="18" charset="0"/>
                <a:ea typeface="Times New Roman" panose="02020603050405020304" pitchFamily="18" charset="0"/>
              </a:rPr>
              <a:t>Keywords</a:t>
            </a:r>
            <a:r>
              <a:rPr lang="en-US" sz="2000">
                <a:effectLst/>
                <a:latin typeface="Times New Roman" panose="02020603050405020304" pitchFamily="18" charset="0"/>
                <a:ea typeface="Times New Roman" panose="02020603050405020304" pitchFamily="18" charset="0"/>
              </a:rPr>
              <a:t>: e-learning, Behavior, Classroom Management, Technology, Gamification</a:t>
            </a:r>
          </a:p>
          <a:p>
            <a:pPr marL="0" indent="0">
              <a:buNone/>
            </a:pPr>
            <a:endParaRPr lang="en-US" sz="2000"/>
          </a:p>
        </p:txBody>
      </p:sp>
    </p:spTree>
    <p:extLst>
      <p:ext uri="{BB962C8B-B14F-4D97-AF65-F5344CB8AC3E}">
        <p14:creationId xmlns:p14="http://schemas.microsoft.com/office/powerpoint/2010/main" val="389087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6A370-B087-494B-8208-B9624EE9C39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Methods of Data Collection</a:t>
            </a:r>
          </a:p>
        </p:txBody>
      </p:sp>
      <p:graphicFrame>
        <p:nvGraphicFramePr>
          <p:cNvPr id="12" name="Content Placeholder 2">
            <a:extLst>
              <a:ext uri="{FF2B5EF4-FFF2-40B4-BE49-F238E27FC236}">
                <a16:creationId xmlns:a16="http://schemas.microsoft.com/office/drawing/2014/main" id="{C8E6B280-6AA5-47AA-BAA3-945E23CA3055}"/>
              </a:ext>
            </a:extLst>
          </p:cNvPr>
          <p:cNvGraphicFramePr>
            <a:graphicFrameLocks noGrp="1"/>
          </p:cNvGraphicFramePr>
          <p:nvPr>
            <p:ph idx="1"/>
            <p:extLst>
              <p:ext uri="{D42A27DB-BD31-4B8C-83A1-F6EECF244321}">
                <p14:modId xmlns:p14="http://schemas.microsoft.com/office/powerpoint/2010/main" val="304032159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772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F5F16E-9317-465D-B4E2-D36B874CD99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Data Analysis Procedures: Phenomenology</a:t>
            </a:r>
          </a:p>
        </p:txBody>
      </p:sp>
      <p:graphicFrame>
        <p:nvGraphicFramePr>
          <p:cNvPr id="14" name="Content Placeholder 2">
            <a:extLst>
              <a:ext uri="{FF2B5EF4-FFF2-40B4-BE49-F238E27FC236}">
                <a16:creationId xmlns:a16="http://schemas.microsoft.com/office/drawing/2014/main" id="{C1E0F9BA-5706-460C-A404-14B18077B863}"/>
              </a:ext>
            </a:extLst>
          </p:cNvPr>
          <p:cNvGraphicFramePr>
            <a:graphicFrameLocks noGrp="1"/>
          </p:cNvGraphicFramePr>
          <p:nvPr>
            <p:ph idx="1"/>
            <p:extLst>
              <p:ext uri="{D42A27DB-BD31-4B8C-83A1-F6EECF244321}">
                <p14:modId xmlns:p14="http://schemas.microsoft.com/office/powerpoint/2010/main" val="3857584160"/>
              </p:ext>
            </p:extLst>
          </p:nvPr>
        </p:nvGraphicFramePr>
        <p:xfrm>
          <a:off x="936885" y="2466760"/>
          <a:ext cx="10927829" cy="4163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5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F5F16E-9317-465D-B4E2-D36B874CD99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Data Analysis Procedures: Experimental</a:t>
            </a:r>
          </a:p>
        </p:txBody>
      </p:sp>
      <p:graphicFrame>
        <p:nvGraphicFramePr>
          <p:cNvPr id="14" name="Content Placeholder 2">
            <a:extLst>
              <a:ext uri="{FF2B5EF4-FFF2-40B4-BE49-F238E27FC236}">
                <a16:creationId xmlns:a16="http://schemas.microsoft.com/office/drawing/2014/main" id="{3F13AD95-219B-4082-A26B-6199FB4FE40F}"/>
              </a:ext>
            </a:extLst>
          </p:cNvPr>
          <p:cNvGraphicFramePr>
            <a:graphicFrameLocks noGrp="1"/>
          </p:cNvGraphicFramePr>
          <p:nvPr>
            <p:ph idx="1"/>
            <p:extLst>
              <p:ext uri="{D42A27DB-BD31-4B8C-83A1-F6EECF244321}">
                <p14:modId xmlns:p14="http://schemas.microsoft.com/office/powerpoint/2010/main" val="17500486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095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7C5307-4F38-4D7E-9DF5-925A2F75F7B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Ethics and Human Relations</a:t>
            </a:r>
          </a:p>
        </p:txBody>
      </p:sp>
      <p:graphicFrame>
        <p:nvGraphicFramePr>
          <p:cNvPr id="5" name="Content Placeholder 2">
            <a:extLst>
              <a:ext uri="{FF2B5EF4-FFF2-40B4-BE49-F238E27FC236}">
                <a16:creationId xmlns:a16="http://schemas.microsoft.com/office/drawing/2014/main" id="{E4D53FDF-5E5E-40C1-AB35-468102E3D8CB}"/>
              </a:ext>
            </a:extLst>
          </p:cNvPr>
          <p:cNvGraphicFramePr>
            <a:graphicFrameLocks noGrp="1"/>
          </p:cNvGraphicFramePr>
          <p:nvPr>
            <p:ph idx="1"/>
            <p:extLst>
              <p:ext uri="{D42A27DB-BD31-4B8C-83A1-F6EECF244321}">
                <p14:modId xmlns:p14="http://schemas.microsoft.com/office/powerpoint/2010/main" val="136251879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80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3F53B3-5DA5-45E4-8864-058D7320D975}"/>
              </a:ext>
            </a:extLst>
          </p:cNvPr>
          <p:cNvPicPr>
            <a:picLocks noChangeAspect="1"/>
          </p:cNvPicPr>
          <p:nvPr/>
        </p:nvPicPr>
        <p:blipFill rotWithShape="1">
          <a:blip r:embed="rId3">
            <a:duotone>
              <a:schemeClr val="bg2">
                <a:shade val="45000"/>
                <a:satMod val="135000"/>
              </a:schemeClr>
              <a:prstClr val="white"/>
            </a:duotone>
          </a:blip>
          <a:srcRect l="9091" b="20719"/>
          <a:stretch/>
        </p:blipFill>
        <p:spPr>
          <a:xfrm>
            <a:off x="20" y="1"/>
            <a:ext cx="12191980" cy="6857999"/>
          </a:xfrm>
          <a:prstGeom prst="rect">
            <a:avLst/>
          </a:prstGeom>
        </p:spPr>
      </p:pic>
      <p:sp>
        <p:nvSpPr>
          <p:cNvPr id="24"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81029-F465-4B4C-B11C-64F618051524}"/>
              </a:ext>
            </a:extLst>
          </p:cNvPr>
          <p:cNvSpPr>
            <a:spLocks noGrp="1"/>
          </p:cNvSpPr>
          <p:nvPr>
            <p:ph type="title"/>
          </p:nvPr>
        </p:nvSpPr>
        <p:spPr>
          <a:xfrm>
            <a:off x="838200" y="365125"/>
            <a:ext cx="10515600" cy="1325563"/>
          </a:xfrm>
        </p:spPr>
        <p:txBody>
          <a:bodyPr>
            <a:normAutofit/>
          </a:bodyPr>
          <a:lstStyle/>
          <a:p>
            <a:r>
              <a:rPr lang="en-US"/>
              <a:t>Timeline</a:t>
            </a:r>
          </a:p>
        </p:txBody>
      </p:sp>
      <p:graphicFrame>
        <p:nvGraphicFramePr>
          <p:cNvPr id="4" name="Content Placeholder 3">
            <a:extLst>
              <a:ext uri="{FF2B5EF4-FFF2-40B4-BE49-F238E27FC236}">
                <a16:creationId xmlns:a16="http://schemas.microsoft.com/office/drawing/2014/main" id="{E66408D1-9311-454B-B54E-C2257E76921B}"/>
              </a:ext>
            </a:extLst>
          </p:cNvPr>
          <p:cNvGraphicFramePr>
            <a:graphicFrameLocks noGrp="1"/>
          </p:cNvGraphicFramePr>
          <p:nvPr>
            <p:ph idx="1"/>
            <p:extLst>
              <p:ext uri="{D42A27DB-BD31-4B8C-83A1-F6EECF244321}">
                <p14:modId xmlns:p14="http://schemas.microsoft.com/office/powerpoint/2010/main" val="26156669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0865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36EA7-79F9-4B8C-BB73-65814EBF692A}"/>
              </a:ext>
            </a:extLst>
          </p:cNvPr>
          <p:cNvSpPr>
            <a:spLocks noGrp="1"/>
          </p:cNvSpPr>
          <p:nvPr>
            <p:ph type="title"/>
          </p:nvPr>
        </p:nvSpPr>
        <p:spPr>
          <a:xfrm>
            <a:off x="640080" y="325369"/>
            <a:ext cx="4368602" cy="1956841"/>
          </a:xfrm>
        </p:spPr>
        <p:txBody>
          <a:bodyPr anchor="b">
            <a:normAutofit/>
          </a:bodyPr>
          <a:lstStyle/>
          <a:p>
            <a:r>
              <a:rPr lang="en-US" sz="5400"/>
              <a:t>Conclusion</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FF6931-8C02-491E-9ABD-1F933421B0BC}"/>
              </a:ext>
            </a:extLst>
          </p:cNvPr>
          <p:cNvSpPr>
            <a:spLocks noGrp="1"/>
          </p:cNvSpPr>
          <p:nvPr>
            <p:ph idx="1"/>
          </p:nvPr>
        </p:nvSpPr>
        <p:spPr>
          <a:xfrm>
            <a:off x="640080" y="2872899"/>
            <a:ext cx="4243589" cy="3320668"/>
          </a:xfrm>
        </p:spPr>
        <p:txBody>
          <a:bodyPr>
            <a:normAutofit lnSpcReduction="10000"/>
          </a:bodyPr>
          <a:lstStyle/>
          <a:p>
            <a:r>
              <a:rPr lang="en-US" sz="2200" dirty="0"/>
              <a:t>Common Themes of Research</a:t>
            </a:r>
          </a:p>
          <a:p>
            <a:r>
              <a:rPr lang="en-US" sz="2200" dirty="0"/>
              <a:t>Reviewed Literature</a:t>
            </a:r>
          </a:p>
          <a:p>
            <a:r>
              <a:rPr lang="en-US" sz="2200" dirty="0"/>
              <a:t>More Gamification Research Needed</a:t>
            </a:r>
          </a:p>
          <a:p>
            <a:r>
              <a:rPr lang="en-US" sz="2200" dirty="0"/>
              <a:t>Focus More on K-12 learning in the CONUS</a:t>
            </a:r>
          </a:p>
          <a:p>
            <a:r>
              <a:rPr lang="en-US" sz="2200" dirty="0"/>
              <a:t>Research Methods</a:t>
            </a:r>
          </a:p>
          <a:p>
            <a:r>
              <a:rPr lang="en-US" sz="2200" dirty="0"/>
              <a:t>Data Collection/Analysis Methods</a:t>
            </a:r>
          </a:p>
          <a:p>
            <a:r>
              <a:rPr lang="en-US" sz="2200" dirty="0"/>
              <a:t>Development of Improved Design</a:t>
            </a:r>
          </a:p>
          <a:p>
            <a:pPr marL="0" indent="0">
              <a:buNone/>
            </a:pPr>
            <a:endParaRPr lang="en-US" sz="2200" dirty="0"/>
          </a:p>
          <a:p>
            <a:endParaRPr lang="en-US" sz="2200" dirty="0"/>
          </a:p>
        </p:txBody>
      </p:sp>
      <p:pic>
        <p:nvPicPr>
          <p:cNvPr id="5" name="Picture 4" descr="People using abacus">
            <a:extLst>
              <a:ext uri="{FF2B5EF4-FFF2-40B4-BE49-F238E27FC236}">
                <a16:creationId xmlns:a16="http://schemas.microsoft.com/office/drawing/2014/main" id="{9EF9BF31-27F7-4182-A223-83470C81D85F}"/>
              </a:ext>
            </a:extLst>
          </p:cNvPr>
          <p:cNvPicPr>
            <a:picLocks noChangeAspect="1"/>
          </p:cNvPicPr>
          <p:nvPr/>
        </p:nvPicPr>
        <p:blipFill rotWithShape="1">
          <a:blip r:embed="rId3">
            <a:extLst>
              <a:ext uri="{28A0092B-C50C-407E-A947-70E740481C1C}">
                <a14:useLocalDpi xmlns:a14="http://schemas.microsoft.com/office/drawing/2010/main" val="0"/>
              </a:ext>
            </a:extLst>
          </a:blip>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6287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EEAC1-C723-4B7B-90FE-43AC42052C8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References</a:t>
            </a:r>
          </a:p>
        </p:txBody>
      </p:sp>
      <p:graphicFrame>
        <p:nvGraphicFramePr>
          <p:cNvPr id="36" name="Content Placeholder 3">
            <a:extLst>
              <a:ext uri="{FF2B5EF4-FFF2-40B4-BE49-F238E27FC236}">
                <a16:creationId xmlns:a16="http://schemas.microsoft.com/office/drawing/2014/main" id="{4DDBFAAE-8FFF-40C0-A75F-6C19382C97AC}"/>
              </a:ext>
            </a:extLst>
          </p:cNvPr>
          <p:cNvGraphicFramePr>
            <a:graphicFrameLocks noGrp="1"/>
          </p:cNvGraphicFramePr>
          <p:nvPr>
            <p:ph idx="1"/>
            <p:extLst>
              <p:ext uri="{D42A27DB-BD31-4B8C-83A1-F6EECF244321}">
                <p14:modId xmlns:p14="http://schemas.microsoft.com/office/powerpoint/2010/main" val="22783665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10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1C147-D70C-4D2B-AE6E-8BCAB572DAB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References</a:t>
            </a:r>
          </a:p>
        </p:txBody>
      </p:sp>
      <p:graphicFrame>
        <p:nvGraphicFramePr>
          <p:cNvPr id="29" name="Content Placeholder 2">
            <a:extLst>
              <a:ext uri="{FF2B5EF4-FFF2-40B4-BE49-F238E27FC236}">
                <a16:creationId xmlns:a16="http://schemas.microsoft.com/office/drawing/2014/main" id="{FBE7C2B7-8207-46F8-8685-FB36A615C480}"/>
              </a:ext>
            </a:extLst>
          </p:cNvPr>
          <p:cNvGraphicFramePr>
            <a:graphicFrameLocks noGrp="1"/>
          </p:cNvGraphicFramePr>
          <p:nvPr>
            <p:ph idx="1"/>
            <p:extLst>
              <p:ext uri="{D42A27DB-BD31-4B8C-83A1-F6EECF244321}">
                <p14:modId xmlns:p14="http://schemas.microsoft.com/office/powerpoint/2010/main" val="94434522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4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7713B-66EA-4567-85D6-7592D5C40F14}"/>
              </a:ext>
            </a:extLst>
          </p:cNvPr>
          <p:cNvSpPr>
            <a:spLocks noGrp="1"/>
          </p:cNvSpPr>
          <p:nvPr>
            <p:ph type="title"/>
          </p:nvPr>
        </p:nvSpPr>
        <p:spPr>
          <a:xfrm>
            <a:off x="1136397" y="502021"/>
            <a:ext cx="4959603" cy="1642969"/>
          </a:xfrm>
        </p:spPr>
        <p:txBody>
          <a:bodyPr anchor="b">
            <a:normAutofit/>
          </a:bodyPr>
          <a:lstStyle/>
          <a:p>
            <a:r>
              <a:rPr lang="en-US" sz="4000"/>
              <a:t>Purpose of the Study</a:t>
            </a:r>
          </a:p>
        </p:txBody>
      </p:sp>
      <p:sp>
        <p:nvSpPr>
          <p:cNvPr id="3" name="Content Placeholder 2">
            <a:extLst>
              <a:ext uri="{FF2B5EF4-FFF2-40B4-BE49-F238E27FC236}">
                <a16:creationId xmlns:a16="http://schemas.microsoft.com/office/drawing/2014/main" id="{CB97A459-2F7B-4459-84B8-33E0BF96BC26}"/>
              </a:ext>
            </a:extLst>
          </p:cNvPr>
          <p:cNvSpPr>
            <a:spLocks noGrp="1"/>
          </p:cNvSpPr>
          <p:nvPr>
            <p:ph idx="1"/>
          </p:nvPr>
        </p:nvSpPr>
        <p:spPr>
          <a:xfrm>
            <a:off x="1136397" y="2418408"/>
            <a:ext cx="4959603" cy="3522569"/>
          </a:xfrm>
        </p:spPr>
        <p:txBody>
          <a:bodyPr anchor="t">
            <a:normAutofit/>
          </a:bodyPr>
          <a:lstStyle/>
          <a:p>
            <a:pPr marL="0" indent="0">
              <a:buNone/>
            </a:pPr>
            <a:r>
              <a:rPr lang="en-US" sz="2000" dirty="0"/>
              <a:t>The purpose of this study is to look at the difference before and after gamification implementation by observing the academic and behavioral performance of K-12 students in and out of the gamified environment. </a:t>
            </a:r>
          </a:p>
        </p:txBody>
      </p:sp>
      <p:pic>
        <p:nvPicPr>
          <p:cNvPr id="5" name="Picture 4" descr="Abstract blurred public library with bookshelves">
            <a:extLst>
              <a:ext uri="{FF2B5EF4-FFF2-40B4-BE49-F238E27FC236}">
                <a16:creationId xmlns:a16="http://schemas.microsoft.com/office/drawing/2014/main" id="{E6B729C0-83D9-477E-8B4F-4CEA7BFEF295}"/>
              </a:ext>
            </a:extLst>
          </p:cNvPr>
          <p:cNvPicPr>
            <a:picLocks noChangeAspect="1"/>
          </p:cNvPicPr>
          <p:nvPr/>
        </p:nvPicPr>
        <p:blipFill rotWithShape="1">
          <a:blip r:embed="rId3"/>
          <a:srcRect l="16271" r="38609" b="-1"/>
          <a:stretch/>
        </p:blipFill>
        <p:spPr>
          <a:xfrm>
            <a:off x="7265584" y="489118"/>
            <a:ext cx="3694738" cy="5466007"/>
          </a:xfrm>
          <a:prstGeom prst="rect">
            <a:avLst/>
          </a:prstGeom>
        </p:spPr>
      </p:pic>
      <p:sp>
        <p:nvSpPr>
          <p:cNvPr id="23" name="Rectangle 2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98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4ACF4-C814-4BD7-A2EB-97061755217F}"/>
              </a:ext>
            </a:extLst>
          </p:cNvPr>
          <p:cNvSpPr>
            <a:spLocks noGrp="1"/>
          </p:cNvSpPr>
          <p:nvPr>
            <p:ph type="title"/>
          </p:nvPr>
        </p:nvSpPr>
        <p:spPr>
          <a:xfrm>
            <a:off x="1136397" y="502021"/>
            <a:ext cx="4959603" cy="1642969"/>
          </a:xfrm>
        </p:spPr>
        <p:txBody>
          <a:bodyPr anchor="b">
            <a:normAutofit/>
          </a:bodyPr>
          <a:lstStyle/>
          <a:p>
            <a:r>
              <a:rPr lang="en-US" sz="4000"/>
              <a:t>Research Questions: Pre-Deployment</a:t>
            </a:r>
          </a:p>
        </p:txBody>
      </p:sp>
      <p:sp>
        <p:nvSpPr>
          <p:cNvPr id="3" name="Content Placeholder 2">
            <a:extLst>
              <a:ext uri="{FF2B5EF4-FFF2-40B4-BE49-F238E27FC236}">
                <a16:creationId xmlns:a16="http://schemas.microsoft.com/office/drawing/2014/main" id="{8B4CE9B5-D440-419B-85BE-11CA89A32EE2}"/>
              </a:ext>
            </a:extLst>
          </p:cNvPr>
          <p:cNvSpPr>
            <a:spLocks noGrp="1"/>
          </p:cNvSpPr>
          <p:nvPr>
            <p:ph idx="1"/>
          </p:nvPr>
        </p:nvSpPr>
        <p:spPr>
          <a:xfrm>
            <a:off x="1136397" y="2418408"/>
            <a:ext cx="4959603" cy="3522569"/>
          </a:xfrm>
        </p:spPr>
        <p:txBody>
          <a:bodyPr anchor="t">
            <a:normAutofit/>
          </a:bodyPr>
          <a:lstStyle/>
          <a:p>
            <a:pPr marL="0" indent="0">
              <a:buNone/>
            </a:pPr>
            <a:r>
              <a:rPr lang="en-US" sz="1700"/>
              <a:t>What Is The Student Performance Pre-Gamified Deployment?</a:t>
            </a:r>
          </a:p>
          <a:p>
            <a:pPr marL="0" indent="0">
              <a:buNone/>
            </a:pPr>
            <a:endParaRPr lang="en-US" sz="1700"/>
          </a:p>
          <a:p>
            <a:pPr>
              <a:buFont typeface="Wingdings" panose="05000000000000000000" pitchFamily="2" charset="2"/>
              <a:buChar char="Ø"/>
            </a:pPr>
            <a:r>
              <a:rPr lang="en-US" sz="1700"/>
              <a:t>What Was The Student Academic Performance?</a:t>
            </a:r>
          </a:p>
          <a:p>
            <a:pPr>
              <a:buFont typeface="Wingdings" panose="05000000000000000000" pitchFamily="2" charset="2"/>
              <a:buChar char="Ø"/>
            </a:pPr>
            <a:endParaRPr lang="en-US" sz="1700"/>
          </a:p>
          <a:p>
            <a:pPr>
              <a:buFont typeface="Wingdings" panose="05000000000000000000" pitchFamily="2" charset="2"/>
              <a:buChar char="Ø"/>
            </a:pPr>
            <a:r>
              <a:rPr lang="en-US" sz="1700"/>
              <a:t>What Was The Student Behavior Performance?</a:t>
            </a:r>
          </a:p>
          <a:p>
            <a:pPr>
              <a:buFont typeface="Wingdings" panose="05000000000000000000" pitchFamily="2" charset="2"/>
              <a:buChar char="Ø"/>
            </a:pPr>
            <a:endParaRPr lang="en-US" sz="1700"/>
          </a:p>
          <a:p>
            <a:pPr>
              <a:buFont typeface="Wingdings" panose="05000000000000000000" pitchFamily="2" charset="2"/>
              <a:buChar char="Ø"/>
            </a:pPr>
            <a:r>
              <a:rPr lang="en-US" sz="1700"/>
              <a:t>What Was The Student Behavior Outside The Classroom? </a:t>
            </a:r>
          </a:p>
          <a:p>
            <a:pPr>
              <a:buFont typeface="Wingdings" panose="05000000000000000000" pitchFamily="2" charset="2"/>
              <a:buChar char="Ø"/>
            </a:pPr>
            <a:endParaRPr lang="en-US" sz="1700"/>
          </a:p>
          <a:p>
            <a:pPr>
              <a:buFont typeface="Wingdings" panose="05000000000000000000" pitchFamily="2" charset="2"/>
              <a:buChar char="Ø"/>
            </a:pPr>
            <a:endParaRPr lang="en-US" sz="1700"/>
          </a:p>
        </p:txBody>
      </p:sp>
      <p:pic>
        <p:nvPicPr>
          <p:cNvPr id="5" name="Picture 4" descr="Classroom sticker progress chart">
            <a:extLst>
              <a:ext uri="{FF2B5EF4-FFF2-40B4-BE49-F238E27FC236}">
                <a16:creationId xmlns:a16="http://schemas.microsoft.com/office/drawing/2014/main" id="{759EB5C6-614F-4947-9D7A-DEF226256C6C}"/>
              </a:ext>
            </a:extLst>
          </p:cNvPr>
          <p:cNvPicPr>
            <a:picLocks noChangeAspect="1"/>
          </p:cNvPicPr>
          <p:nvPr/>
        </p:nvPicPr>
        <p:blipFill rotWithShape="1">
          <a:blip r:embed="rId3"/>
          <a:srcRect l="24773"/>
          <a:stretch/>
        </p:blipFill>
        <p:spPr>
          <a:xfrm>
            <a:off x="6512442" y="629457"/>
            <a:ext cx="5201023" cy="5185328"/>
          </a:xfrm>
          <a:prstGeom prst="rect">
            <a:avLst/>
          </a:prstGeom>
        </p:spPr>
      </p:pic>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46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4ACF4-C814-4BD7-A2EB-97061755217F}"/>
              </a:ext>
            </a:extLst>
          </p:cNvPr>
          <p:cNvSpPr>
            <a:spLocks noGrp="1"/>
          </p:cNvSpPr>
          <p:nvPr>
            <p:ph type="title"/>
          </p:nvPr>
        </p:nvSpPr>
        <p:spPr>
          <a:xfrm>
            <a:off x="1136397" y="502020"/>
            <a:ext cx="5323715" cy="1642970"/>
          </a:xfrm>
        </p:spPr>
        <p:txBody>
          <a:bodyPr anchor="b">
            <a:normAutofit/>
          </a:bodyPr>
          <a:lstStyle/>
          <a:p>
            <a:r>
              <a:rPr lang="en-US" sz="4000"/>
              <a:t>Research Questions: Post-Deployment</a:t>
            </a:r>
          </a:p>
        </p:txBody>
      </p:sp>
      <p:sp>
        <p:nvSpPr>
          <p:cNvPr id="3" name="Content Placeholder 2">
            <a:extLst>
              <a:ext uri="{FF2B5EF4-FFF2-40B4-BE49-F238E27FC236}">
                <a16:creationId xmlns:a16="http://schemas.microsoft.com/office/drawing/2014/main" id="{8B4CE9B5-D440-419B-85BE-11CA89A32EE2}"/>
              </a:ext>
            </a:extLst>
          </p:cNvPr>
          <p:cNvSpPr>
            <a:spLocks noGrp="1"/>
          </p:cNvSpPr>
          <p:nvPr>
            <p:ph idx="1"/>
          </p:nvPr>
        </p:nvSpPr>
        <p:spPr>
          <a:xfrm>
            <a:off x="1144923" y="2405894"/>
            <a:ext cx="5315189" cy="3535083"/>
          </a:xfrm>
        </p:spPr>
        <p:txBody>
          <a:bodyPr anchor="t">
            <a:normAutofit/>
          </a:bodyPr>
          <a:lstStyle/>
          <a:p>
            <a:pPr marL="0" indent="0">
              <a:buNone/>
            </a:pPr>
            <a:r>
              <a:rPr lang="en-US" sz="1900"/>
              <a:t>How would using game-based theories in the classroom enhance the whole student?</a:t>
            </a:r>
          </a:p>
          <a:p>
            <a:pPr marL="0" indent="0">
              <a:buNone/>
            </a:pPr>
            <a:endParaRPr lang="en-US" sz="1900"/>
          </a:p>
          <a:p>
            <a:pPr>
              <a:buFont typeface="Wingdings" panose="05000000000000000000" pitchFamily="2" charset="2"/>
              <a:buChar char="Ø"/>
            </a:pPr>
            <a:r>
              <a:rPr lang="en-US" sz="1900"/>
              <a:t>What is the academic impact of using gamified mechanics?</a:t>
            </a:r>
          </a:p>
          <a:p>
            <a:pPr>
              <a:buFont typeface="Wingdings" panose="05000000000000000000" pitchFamily="2" charset="2"/>
              <a:buChar char="Ø"/>
            </a:pPr>
            <a:endParaRPr lang="en-US" sz="1900"/>
          </a:p>
          <a:p>
            <a:pPr>
              <a:buFont typeface="Wingdings" panose="05000000000000000000" pitchFamily="2" charset="2"/>
              <a:buChar char="Ø"/>
            </a:pPr>
            <a:r>
              <a:rPr lang="en-US" sz="1900"/>
              <a:t>What is the behavioral impact of gamification?</a:t>
            </a:r>
          </a:p>
          <a:p>
            <a:pPr>
              <a:buFont typeface="Wingdings" panose="05000000000000000000" pitchFamily="2" charset="2"/>
              <a:buChar char="Ø"/>
            </a:pPr>
            <a:endParaRPr lang="en-US" sz="1900"/>
          </a:p>
          <a:p>
            <a:pPr>
              <a:buFont typeface="Wingdings" panose="05000000000000000000" pitchFamily="2" charset="2"/>
              <a:buChar char="Ø"/>
            </a:pPr>
            <a:r>
              <a:rPr lang="en-US" sz="1900"/>
              <a:t>How does the student react outside the gamified environment? </a:t>
            </a:r>
          </a:p>
        </p:txBody>
      </p:sp>
      <p:sp>
        <p:nvSpPr>
          <p:cNvPr id="30" name="Rectangle 2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bstract blurred public library with bookshelves">
            <a:extLst>
              <a:ext uri="{FF2B5EF4-FFF2-40B4-BE49-F238E27FC236}">
                <a16:creationId xmlns:a16="http://schemas.microsoft.com/office/drawing/2014/main" id="{305ADEF8-363D-48CE-846D-94190D1A2DC7}"/>
              </a:ext>
            </a:extLst>
          </p:cNvPr>
          <p:cNvPicPr>
            <a:picLocks noChangeAspect="1"/>
          </p:cNvPicPr>
          <p:nvPr/>
        </p:nvPicPr>
        <p:blipFill rotWithShape="1">
          <a:blip r:embed="rId3"/>
          <a:srcRect l="9812" r="32150" b="-1"/>
          <a:stretch/>
        </p:blipFill>
        <p:spPr>
          <a:xfrm>
            <a:off x="7075967" y="1046642"/>
            <a:ext cx="4170530" cy="4796608"/>
          </a:xfrm>
          <a:prstGeom prst="rect">
            <a:avLst/>
          </a:prstGeom>
        </p:spPr>
      </p:pic>
    </p:spTree>
    <p:extLst>
      <p:ext uri="{BB962C8B-B14F-4D97-AF65-F5344CB8AC3E}">
        <p14:creationId xmlns:p14="http://schemas.microsoft.com/office/powerpoint/2010/main" val="191484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3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3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4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4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4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DDF8C-45C7-4E8E-A378-E27068365C37}"/>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a:solidFill>
                  <a:srgbClr val="FFFFFF"/>
                </a:solidFill>
                <a:latin typeface="+mj-lt"/>
                <a:ea typeface="+mj-ea"/>
                <a:cs typeface="+mj-cs"/>
              </a:rPr>
              <a:t>Definitions of Variables and Key Terms</a:t>
            </a:r>
          </a:p>
        </p:txBody>
      </p:sp>
      <p:sp>
        <p:nvSpPr>
          <p:cNvPr id="3" name="Content Placeholder 2">
            <a:extLst>
              <a:ext uri="{FF2B5EF4-FFF2-40B4-BE49-F238E27FC236}">
                <a16:creationId xmlns:a16="http://schemas.microsoft.com/office/drawing/2014/main" id="{58B64375-0330-44BE-90EE-FC595B4C0A6C}"/>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sz="6000" kern="1200" dirty="0">
                <a:latin typeface="+mn-lt"/>
                <a:ea typeface="+mn-ea"/>
                <a:cs typeface="+mn-cs"/>
              </a:rPr>
              <a:t>What is Gamification?</a:t>
            </a:r>
          </a:p>
        </p:txBody>
      </p:sp>
    </p:spTree>
    <p:extLst>
      <p:ext uri="{BB962C8B-B14F-4D97-AF65-F5344CB8AC3E}">
        <p14:creationId xmlns:p14="http://schemas.microsoft.com/office/powerpoint/2010/main" val="427779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8DDF8C-45C7-4E8E-A378-E27068365C37}"/>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Definitions of Variables and Key Terms: Gamified Mechanics</a:t>
            </a:r>
          </a:p>
        </p:txBody>
      </p:sp>
      <p:graphicFrame>
        <p:nvGraphicFramePr>
          <p:cNvPr id="24" name="Content Placeholder 2">
            <a:extLst>
              <a:ext uri="{FF2B5EF4-FFF2-40B4-BE49-F238E27FC236}">
                <a16:creationId xmlns:a16="http://schemas.microsoft.com/office/drawing/2014/main" id="{83839C16-4432-47F0-92DD-421ED9B02221}"/>
              </a:ext>
            </a:extLst>
          </p:cNvPr>
          <p:cNvGraphicFramePr>
            <a:graphicFrameLocks noGrp="1"/>
          </p:cNvGraphicFramePr>
          <p:nvPr>
            <p:ph idx="1"/>
            <p:extLst>
              <p:ext uri="{D42A27DB-BD31-4B8C-83A1-F6EECF244321}">
                <p14:modId xmlns:p14="http://schemas.microsoft.com/office/powerpoint/2010/main" val="399967689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61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DDF8C-45C7-4E8E-A378-E27068365C37}"/>
              </a:ext>
            </a:extLst>
          </p:cNvPr>
          <p:cNvSpPr>
            <a:spLocks noGrp="1"/>
          </p:cNvSpPr>
          <p:nvPr>
            <p:ph type="title"/>
          </p:nvPr>
        </p:nvSpPr>
        <p:spPr>
          <a:xfrm>
            <a:off x="943277" y="712269"/>
            <a:ext cx="3370998" cy="5502264"/>
          </a:xfrm>
        </p:spPr>
        <p:txBody>
          <a:bodyPr>
            <a:normAutofit/>
          </a:bodyPr>
          <a:lstStyle/>
          <a:p>
            <a:r>
              <a:rPr lang="en-US">
                <a:solidFill>
                  <a:srgbClr val="FFFFFF"/>
                </a:solidFill>
              </a:rPr>
              <a:t>Definitions of Variables and Key Terms: Gamified Mechanics</a:t>
            </a:r>
          </a:p>
        </p:txBody>
      </p:sp>
      <p:cxnSp>
        <p:nvCxnSpPr>
          <p:cNvPr id="67" name="Straight Connector 6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C0B06958-70A8-4939-A996-B34E84B8D5A7}"/>
              </a:ext>
            </a:extLst>
          </p:cNvPr>
          <p:cNvGraphicFramePr>
            <a:graphicFrameLocks noGrp="1"/>
          </p:cNvGraphicFramePr>
          <p:nvPr>
            <p:ph idx="1"/>
            <p:extLst>
              <p:ext uri="{D42A27DB-BD31-4B8C-83A1-F6EECF244321}">
                <p14:modId xmlns:p14="http://schemas.microsoft.com/office/powerpoint/2010/main" val="318606344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60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DDF8C-45C7-4E8E-A378-E27068365C37}"/>
              </a:ext>
            </a:extLst>
          </p:cNvPr>
          <p:cNvSpPr>
            <a:spLocks noGrp="1"/>
          </p:cNvSpPr>
          <p:nvPr>
            <p:ph type="title"/>
          </p:nvPr>
        </p:nvSpPr>
        <p:spPr>
          <a:xfrm>
            <a:off x="943277" y="712269"/>
            <a:ext cx="3370998" cy="5502264"/>
          </a:xfrm>
        </p:spPr>
        <p:txBody>
          <a:bodyPr>
            <a:normAutofit/>
          </a:bodyPr>
          <a:lstStyle/>
          <a:p>
            <a:r>
              <a:rPr lang="en-US">
                <a:solidFill>
                  <a:srgbClr val="FFFFFF"/>
                </a:solidFill>
              </a:rPr>
              <a:t>Definitions of Variables and Key Terms: Psychological Terms</a:t>
            </a:r>
          </a:p>
        </p:txBody>
      </p:sp>
      <p:cxnSp>
        <p:nvCxnSpPr>
          <p:cNvPr id="67" name="Straight Connector 6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7C7D2FD6-F3BF-499E-BA42-721E609842C5}"/>
              </a:ext>
            </a:extLst>
          </p:cNvPr>
          <p:cNvGraphicFramePr>
            <a:graphicFrameLocks noGrp="1"/>
          </p:cNvGraphicFramePr>
          <p:nvPr>
            <p:ph idx="1"/>
            <p:extLst>
              <p:ext uri="{D42A27DB-BD31-4B8C-83A1-F6EECF244321}">
                <p14:modId xmlns:p14="http://schemas.microsoft.com/office/powerpoint/2010/main" val="117941133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759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1063</TotalTime>
  <Words>3613</Words>
  <Application>Microsoft Office PowerPoint</Application>
  <PresentationFormat>Widescreen</PresentationFormat>
  <Paragraphs>257</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Research Proposal: Gamification in the Classroom</vt:lpstr>
      <vt:lpstr>Abstract</vt:lpstr>
      <vt:lpstr>Purpose of the Study</vt:lpstr>
      <vt:lpstr>Research Questions: Pre-Deployment</vt:lpstr>
      <vt:lpstr>Research Questions: Post-Deployment</vt:lpstr>
      <vt:lpstr>Definitions of Variables and Key Terms</vt:lpstr>
      <vt:lpstr>Definitions of Variables and Key Terms: Gamified Mechanics</vt:lpstr>
      <vt:lpstr>Definitions of Variables and Key Terms: Gamified Mechanics</vt:lpstr>
      <vt:lpstr>Definitions of Variables and Key Terms: Psychological Terms</vt:lpstr>
      <vt:lpstr>Operational Definitions</vt:lpstr>
      <vt:lpstr>Literature Review Topics</vt:lpstr>
      <vt:lpstr>Review of Literature: Research Questions</vt:lpstr>
      <vt:lpstr>Review of Literature: Research Methods </vt:lpstr>
      <vt:lpstr>Review of Literature: Participants </vt:lpstr>
      <vt:lpstr>Review of Literature: Behavior/Motivation</vt:lpstr>
      <vt:lpstr>Review of Literature: Myths of Gamification</vt:lpstr>
      <vt:lpstr>Summary of Themes in Literature</vt:lpstr>
      <vt:lpstr>Research Design</vt:lpstr>
      <vt:lpstr>Sampling</vt:lpstr>
      <vt:lpstr>Methods of Data Collection</vt:lpstr>
      <vt:lpstr>Data Analysis Procedures: Phenomenology</vt:lpstr>
      <vt:lpstr>Data Analysis Procedures: Experimental</vt:lpstr>
      <vt:lpstr>Ethics and Human Relations</vt:lpstr>
      <vt:lpstr>Timeline</vt:lpstr>
      <vt:lpstr>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Gamification in the Classroom</dc:title>
  <dc:creator>Christina B</dc:creator>
  <cp:lastModifiedBy>Christina B</cp:lastModifiedBy>
  <cp:revision>1</cp:revision>
  <dcterms:created xsi:type="dcterms:W3CDTF">2021-06-07T18:46:37Z</dcterms:created>
  <dcterms:modified xsi:type="dcterms:W3CDTF">2021-07-06T00:36:55Z</dcterms:modified>
</cp:coreProperties>
</file>