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EECC3A-CAAB-4C07-B8DF-5EA4DD9F3C79}" v="36" dt="2021-06-16T15:02:55.9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62" autoAdjust="0"/>
    <p:restoredTop sz="96807" autoAdjust="0"/>
  </p:normalViewPr>
  <p:slideViewPr>
    <p:cSldViewPr snapToGrid="0">
      <p:cViewPr varScale="1">
        <p:scale>
          <a:sx n="113" d="100"/>
          <a:sy n="113" d="100"/>
        </p:scale>
        <p:origin x="102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a B" userId="e20762cc780906c0" providerId="LiveId" clId="{20EECC3A-CAAB-4C07-B8DF-5EA4DD9F3C79}"/>
    <pc:docChg chg="undo custSel addSld modSld">
      <pc:chgData name="Christina B" userId="e20762cc780906c0" providerId="LiveId" clId="{20EECC3A-CAAB-4C07-B8DF-5EA4DD9F3C79}" dt="2021-06-17T12:05:38.868" v="573" actId="1076"/>
      <pc:docMkLst>
        <pc:docMk/>
      </pc:docMkLst>
      <pc:sldChg chg="addSp delSp modSp mod">
        <pc:chgData name="Christina B" userId="e20762cc780906c0" providerId="LiveId" clId="{20EECC3A-CAAB-4C07-B8DF-5EA4DD9F3C79}" dt="2021-06-15T03:19:16.021" v="424" actId="1076"/>
        <pc:sldMkLst>
          <pc:docMk/>
          <pc:sldMk cId="3288275906" sldId="256"/>
        </pc:sldMkLst>
        <pc:spChg chg="mod">
          <ac:chgData name="Christina B" userId="e20762cc780906c0" providerId="LiveId" clId="{20EECC3A-CAAB-4C07-B8DF-5EA4DD9F3C79}" dt="2021-06-14T23:26:15.388" v="60" actId="14100"/>
          <ac:spMkLst>
            <pc:docMk/>
            <pc:sldMk cId="3288275906" sldId="256"/>
            <ac:spMk id="10" creationId="{411D15C0-5AB2-4CCC-9BF8-62CB6FBF8EAB}"/>
          </ac:spMkLst>
        </pc:spChg>
        <pc:spChg chg="mod">
          <ac:chgData name="Christina B" userId="e20762cc780906c0" providerId="LiveId" clId="{20EECC3A-CAAB-4C07-B8DF-5EA4DD9F3C79}" dt="2021-06-14T23:27:36.716" v="75" actId="1076"/>
          <ac:spMkLst>
            <pc:docMk/>
            <pc:sldMk cId="3288275906" sldId="256"/>
            <ac:spMk id="11" creationId="{353C72D8-34B5-4CF1-80A3-1DB67AB974E0}"/>
          </ac:spMkLst>
        </pc:spChg>
        <pc:spChg chg="mod">
          <ac:chgData name="Christina B" userId="e20762cc780906c0" providerId="LiveId" clId="{20EECC3A-CAAB-4C07-B8DF-5EA4DD9F3C79}" dt="2021-06-14T23:27:24.879" v="71" actId="1076"/>
          <ac:spMkLst>
            <pc:docMk/>
            <pc:sldMk cId="3288275906" sldId="256"/>
            <ac:spMk id="12" creationId="{042E395E-A7CD-43D6-9C54-9FECB13AE3E2}"/>
          </ac:spMkLst>
        </pc:spChg>
        <pc:spChg chg="mod">
          <ac:chgData name="Christina B" userId="e20762cc780906c0" providerId="LiveId" clId="{20EECC3A-CAAB-4C07-B8DF-5EA4DD9F3C79}" dt="2021-06-14T23:26:20.402" v="62" actId="14100"/>
          <ac:spMkLst>
            <pc:docMk/>
            <pc:sldMk cId="3288275906" sldId="256"/>
            <ac:spMk id="13" creationId="{789AFD03-A87C-41CF-9151-05D5C8EB3FAB}"/>
          </ac:spMkLst>
        </pc:spChg>
        <pc:spChg chg="add del mod">
          <ac:chgData name="Christina B" userId="e20762cc780906c0" providerId="LiveId" clId="{20EECC3A-CAAB-4C07-B8DF-5EA4DD9F3C79}" dt="2021-06-14T23:20:31.697" v="13" actId="478"/>
          <ac:spMkLst>
            <pc:docMk/>
            <pc:sldMk cId="3288275906" sldId="256"/>
            <ac:spMk id="15" creationId="{FE0D2138-409E-4E0C-A14D-C05C55B293D1}"/>
          </ac:spMkLst>
        </pc:spChg>
        <pc:spChg chg="add mod ord">
          <ac:chgData name="Christina B" userId="e20762cc780906c0" providerId="LiveId" clId="{20EECC3A-CAAB-4C07-B8DF-5EA4DD9F3C79}" dt="2021-06-14T23:29:45.716" v="117" actId="164"/>
          <ac:spMkLst>
            <pc:docMk/>
            <pc:sldMk cId="3288275906" sldId="256"/>
            <ac:spMk id="16" creationId="{EF7AB48C-C79C-4C1C-84DA-6B4E6842503D}"/>
          </ac:spMkLst>
        </pc:spChg>
        <pc:spChg chg="add mod">
          <ac:chgData name="Christina B" userId="e20762cc780906c0" providerId="LiveId" clId="{20EECC3A-CAAB-4C07-B8DF-5EA4DD9F3C79}" dt="2021-06-14T23:22:57.593" v="32" actId="164"/>
          <ac:spMkLst>
            <pc:docMk/>
            <pc:sldMk cId="3288275906" sldId="256"/>
            <ac:spMk id="18" creationId="{786929B7-FD93-4EFB-9362-8C5A994C2275}"/>
          </ac:spMkLst>
        </pc:spChg>
        <pc:spChg chg="add mod">
          <ac:chgData name="Christina B" userId="e20762cc780906c0" providerId="LiveId" clId="{20EECC3A-CAAB-4C07-B8DF-5EA4DD9F3C79}" dt="2021-06-15T03:19:16.021" v="424" actId="1076"/>
          <ac:spMkLst>
            <pc:docMk/>
            <pc:sldMk cId="3288275906" sldId="256"/>
            <ac:spMk id="20" creationId="{F06083BB-061A-4459-83E5-12F23E1ABAC0}"/>
          </ac:spMkLst>
        </pc:spChg>
        <pc:spChg chg="add mod">
          <ac:chgData name="Christina B" userId="e20762cc780906c0" providerId="LiveId" clId="{20EECC3A-CAAB-4C07-B8DF-5EA4DD9F3C79}" dt="2021-06-14T23:27:56.855" v="80" actId="164"/>
          <ac:spMkLst>
            <pc:docMk/>
            <pc:sldMk cId="3288275906" sldId="256"/>
            <ac:spMk id="22" creationId="{F85AD01B-F63B-4E1F-985C-DEF9DDDA936F}"/>
          </ac:spMkLst>
        </pc:spChg>
        <pc:spChg chg="add mod">
          <ac:chgData name="Christina B" userId="e20762cc780906c0" providerId="LiveId" clId="{20EECC3A-CAAB-4C07-B8DF-5EA4DD9F3C79}" dt="2021-06-14T23:29:52.605" v="118" actId="164"/>
          <ac:spMkLst>
            <pc:docMk/>
            <pc:sldMk cId="3288275906" sldId="256"/>
            <ac:spMk id="24" creationId="{58CA4905-634E-4FEB-922A-7B2980D45CEE}"/>
          </ac:spMkLst>
        </pc:spChg>
        <pc:spChg chg="add mod">
          <ac:chgData name="Christina B" userId="e20762cc780906c0" providerId="LiveId" clId="{20EECC3A-CAAB-4C07-B8DF-5EA4DD9F3C79}" dt="2021-06-15T03:19:16.021" v="424" actId="1076"/>
          <ac:spMkLst>
            <pc:docMk/>
            <pc:sldMk cId="3288275906" sldId="256"/>
            <ac:spMk id="27" creationId="{93FE4AAA-CABF-4D11-822D-2A07029AEDC3}"/>
          </ac:spMkLst>
        </pc:spChg>
        <pc:spChg chg="add mod">
          <ac:chgData name="Christina B" userId="e20762cc780906c0" providerId="LiveId" clId="{20EECC3A-CAAB-4C07-B8DF-5EA4DD9F3C79}" dt="2021-06-14T23:33:17.587" v="291" actId="20577"/>
          <ac:spMkLst>
            <pc:docMk/>
            <pc:sldMk cId="3288275906" sldId="256"/>
            <ac:spMk id="29" creationId="{4E2D19AC-1A67-4136-AD3C-81FAB31C9CFB}"/>
          </ac:spMkLst>
        </pc:spChg>
        <pc:spChg chg="add mod">
          <ac:chgData name="Christina B" userId="e20762cc780906c0" providerId="LiveId" clId="{20EECC3A-CAAB-4C07-B8DF-5EA4DD9F3C79}" dt="2021-06-14T23:34:57.469" v="370" actId="33524"/>
          <ac:spMkLst>
            <pc:docMk/>
            <pc:sldMk cId="3288275906" sldId="256"/>
            <ac:spMk id="30" creationId="{02705C2C-AEA6-4B83-8A83-3D3CFFDC0D91}"/>
          </ac:spMkLst>
        </pc:spChg>
        <pc:grpChg chg="add mod">
          <ac:chgData name="Christina B" userId="e20762cc780906c0" providerId="LiveId" clId="{20EECC3A-CAAB-4C07-B8DF-5EA4DD9F3C79}" dt="2021-06-14T23:29:52.605" v="118" actId="164"/>
          <ac:grpSpMkLst>
            <pc:docMk/>
            <pc:sldMk cId="3288275906" sldId="256"/>
            <ac:grpSpMk id="17" creationId="{E8F1BEFD-B146-4402-AF87-93A266DC4E9F}"/>
          </ac:grpSpMkLst>
        </pc:grpChg>
        <pc:grpChg chg="add mod">
          <ac:chgData name="Christina B" userId="e20762cc780906c0" providerId="LiveId" clId="{20EECC3A-CAAB-4C07-B8DF-5EA4DD9F3C79}" dt="2021-06-14T23:23:08.451" v="34" actId="14100"/>
          <ac:grpSpMkLst>
            <pc:docMk/>
            <pc:sldMk cId="3288275906" sldId="256"/>
            <ac:grpSpMk id="19" creationId="{47D5945A-C56B-42BD-9834-52D55F571DE0}"/>
          </ac:grpSpMkLst>
        </pc:grpChg>
        <pc:grpChg chg="add mod">
          <ac:chgData name="Christina B" userId="e20762cc780906c0" providerId="LiveId" clId="{20EECC3A-CAAB-4C07-B8DF-5EA4DD9F3C79}" dt="2021-06-14T23:30:55.345" v="193" actId="164"/>
          <ac:grpSpMkLst>
            <pc:docMk/>
            <pc:sldMk cId="3288275906" sldId="256"/>
            <ac:grpSpMk id="21" creationId="{DDB0047A-0756-4BB8-A746-0123323C5A9C}"/>
          </ac:grpSpMkLst>
        </pc:grpChg>
        <pc:grpChg chg="add mod">
          <ac:chgData name="Christina B" userId="e20762cc780906c0" providerId="LiveId" clId="{20EECC3A-CAAB-4C07-B8DF-5EA4DD9F3C79}" dt="2021-06-14T23:27:59.830" v="81" actId="1076"/>
          <ac:grpSpMkLst>
            <pc:docMk/>
            <pc:sldMk cId="3288275906" sldId="256"/>
            <ac:grpSpMk id="23" creationId="{A08AB04C-3445-4810-9E59-E4382F98C1EF}"/>
          </ac:grpSpMkLst>
        </pc:grpChg>
        <pc:grpChg chg="add mod">
          <ac:chgData name="Christina B" userId="e20762cc780906c0" providerId="LiveId" clId="{20EECC3A-CAAB-4C07-B8DF-5EA4DD9F3C79}" dt="2021-06-14T23:29:45.716" v="117" actId="164"/>
          <ac:grpSpMkLst>
            <pc:docMk/>
            <pc:sldMk cId="3288275906" sldId="256"/>
            <ac:grpSpMk id="25" creationId="{F5622E0E-FA08-41BC-9457-7B3279C9CED4}"/>
          </ac:grpSpMkLst>
        </pc:grpChg>
        <pc:grpChg chg="add mod">
          <ac:chgData name="Christina B" userId="e20762cc780906c0" providerId="LiveId" clId="{20EECC3A-CAAB-4C07-B8DF-5EA4DD9F3C79}" dt="2021-06-14T23:29:52.605" v="118" actId="164"/>
          <ac:grpSpMkLst>
            <pc:docMk/>
            <pc:sldMk cId="3288275906" sldId="256"/>
            <ac:grpSpMk id="26" creationId="{96F9033D-90E6-4AC0-96B7-E1A23B06F4D0}"/>
          </ac:grpSpMkLst>
        </pc:grpChg>
        <pc:grpChg chg="add mod">
          <ac:chgData name="Christina B" userId="e20762cc780906c0" providerId="LiveId" clId="{20EECC3A-CAAB-4C07-B8DF-5EA4DD9F3C79}" dt="2021-06-14T23:30:55.345" v="193" actId="164"/>
          <ac:grpSpMkLst>
            <pc:docMk/>
            <pc:sldMk cId="3288275906" sldId="256"/>
            <ac:grpSpMk id="28" creationId="{6FA63CAD-54C2-4900-8029-E98799443E5F}"/>
          </ac:grpSpMkLst>
        </pc:grpChg>
        <pc:picChg chg="mod ord">
          <ac:chgData name="Christina B" userId="e20762cc780906c0" providerId="LiveId" clId="{20EECC3A-CAAB-4C07-B8DF-5EA4DD9F3C79}" dt="2021-06-14T23:27:56.855" v="80" actId="164"/>
          <ac:picMkLst>
            <pc:docMk/>
            <pc:sldMk cId="3288275906" sldId="256"/>
            <ac:picMk id="4" creationId="{5E1C2E01-4EFE-4DC1-A899-25DC7C3A314A}"/>
          </ac:picMkLst>
        </pc:picChg>
        <pc:picChg chg="mod ord">
          <ac:chgData name="Christina B" userId="e20762cc780906c0" providerId="LiveId" clId="{20EECC3A-CAAB-4C07-B8DF-5EA4DD9F3C79}" dt="2021-06-15T03:19:16.021" v="424" actId="1076"/>
          <ac:picMkLst>
            <pc:docMk/>
            <pc:sldMk cId="3288275906" sldId="256"/>
            <ac:picMk id="5" creationId="{A0781809-E1CA-4BC0-980D-0BE456642383}"/>
          </ac:picMkLst>
        </pc:picChg>
        <pc:picChg chg="mod">
          <ac:chgData name="Christina B" userId="e20762cc780906c0" providerId="LiveId" clId="{20EECC3A-CAAB-4C07-B8DF-5EA4DD9F3C79}" dt="2021-06-14T23:29:45.716" v="117" actId="164"/>
          <ac:picMkLst>
            <pc:docMk/>
            <pc:sldMk cId="3288275906" sldId="256"/>
            <ac:picMk id="6" creationId="{3BDB9664-DFB3-4DC2-86AE-62479F15244B}"/>
          </ac:picMkLst>
        </pc:picChg>
        <pc:picChg chg="mod ord">
          <ac:chgData name="Christina B" userId="e20762cc780906c0" providerId="LiveId" clId="{20EECC3A-CAAB-4C07-B8DF-5EA4DD9F3C79}" dt="2021-06-14T23:22:57.593" v="32" actId="164"/>
          <ac:picMkLst>
            <pc:docMk/>
            <pc:sldMk cId="3288275906" sldId="256"/>
            <ac:picMk id="7" creationId="{778EB3B9-0B5E-4E23-90F1-F5D5299018BD}"/>
          </ac:picMkLst>
        </pc:picChg>
      </pc:sldChg>
      <pc:sldChg chg="delSp mod">
        <pc:chgData name="Christina B" userId="e20762cc780906c0" providerId="LiveId" clId="{20EECC3A-CAAB-4C07-B8DF-5EA4DD9F3C79}" dt="2021-06-14T23:35:35.235" v="371" actId="478"/>
        <pc:sldMkLst>
          <pc:docMk/>
          <pc:sldMk cId="4050398720" sldId="257"/>
        </pc:sldMkLst>
        <pc:spChg chg="del">
          <ac:chgData name="Christina B" userId="e20762cc780906c0" providerId="LiveId" clId="{20EECC3A-CAAB-4C07-B8DF-5EA4DD9F3C79}" dt="2021-06-14T23:35:35.235" v="371" actId="478"/>
          <ac:spMkLst>
            <pc:docMk/>
            <pc:sldMk cId="4050398720" sldId="257"/>
            <ac:spMk id="2" creationId="{88443BEA-ED8E-4DBF-A946-052059420D0F}"/>
          </ac:spMkLst>
        </pc:spChg>
      </pc:sldChg>
      <pc:sldChg chg="addSp delSp modSp new mod setBg">
        <pc:chgData name="Christina B" userId="e20762cc780906c0" providerId="LiveId" clId="{20EECC3A-CAAB-4C07-B8DF-5EA4DD9F3C79}" dt="2021-06-17T12:05:38.868" v="573" actId="1076"/>
        <pc:sldMkLst>
          <pc:docMk/>
          <pc:sldMk cId="334591691" sldId="258"/>
        </pc:sldMkLst>
        <pc:spChg chg="del">
          <ac:chgData name="Christina B" userId="e20762cc780906c0" providerId="LiveId" clId="{20EECC3A-CAAB-4C07-B8DF-5EA4DD9F3C79}" dt="2021-06-14T23:36:24.565" v="375" actId="478"/>
          <ac:spMkLst>
            <pc:docMk/>
            <pc:sldMk cId="334591691" sldId="258"/>
            <ac:spMk id="2" creationId="{C3A2510E-54DC-4378-BE0B-7D88BE726244}"/>
          </ac:spMkLst>
        </pc:spChg>
        <pc:spChg chg="del">
          <ac:chgData name="Christina B" userId="e20762cc780906c0" providerId="LiveId" clId="{20EECC3A-CAAB-4C07-B8DF-5EA4DD9F3C79}" dt="2021-06-14T23:36:25.886" v="376" actId="478"/>
          <ac:spMkLst>
            <pc:docMk/>
            <pc:sldMk cId="334591691" sldId="258"/>
            <ac:spMk id="3" creationId="{E744D7E0-D553-41F7-9F4F-D93480F4BBC7}"/>
          </ac:spMkLst>
        </pc:spChg>
        <pc:spChg chg="add mod">
          <ac:chgData name="Christina B" userId="e20762cc780906c0" providerId="LiveId" clId="{20EECC3A-CAAB-4C07-B8DF-5EA4DD9F3C79}" dt="2021-06-14T23:42:28.145" v="420" actId="1076"/>
          <ac:spMkLst>
            <pc:docMk/>
            <pc:sldMk cId="334591691" sldId="258"/>
            <ac:spMk id="4" creationId="{2C17ACF8-79E7-4886-B245-9D294EF83200}"/>
          </ac:spMkLst>
        </pc:spChg>
        <pc:spChg chg="add mod">
          <ac:chgData name="Christina B" userId="e20762cc780906c0" providerId="LiveId" clId="{20EECC3A-CAAB-4C07-B8DF-5EA4DD9F3C79}" dt="2021-06-17T12:05:11.229" v="566" actId="1076"/>
          <ac:spMkLst>
            <pc:docMk/>
            <pc:sldMk cId="334591691" sldId="258"/>
            <ac:spMk id="9" creationId="{2E35F71B-2F28-4C00-924C-2850B950E399}"/>
          </ac:spMkLst>
        </pc:spChg>
        <pc:spChg chg="add mod">
          <ac:chgData name="Christina B" userId="e20762cc780906c0" providerId="LiveId" clId="{20EECC3A-CAAB-4C07-B8DF-5EA4DD9F3C79}" dt="2021-06-17T12:05:30.777" v="569" actId="1076"/>
          <ac:spMkLst>
            <pc:docMk/>
            <pc:sldMk cId="334591691" sldId="258"/>
            <ac:spMk id="10" creationId="{9B4B095D-AEEB-4B3A-B5A8-9B6B79410B5E}"/>
          </ac:spMkLst>
        </pc:spChg>
        <pc:spChg chg="add mod">
          <ac:chgData name="Christina B" userId="e20762cc780906c0" providerId="LiveId" clId="{20EECC3A-CAAB-4C07-B8DF-5EA4DD9F3C79}" dt="2021-06-17T12:05:36.530" v="572" actId="1076"/>
          <ac:spMkLst>
            <pc:docMk/>
            <pc:sldMk cId="334591691" sldId="258"/>
            <ac:spMk id="11" creationId="{E8FB7D4A-E43A-45AD-B783-F8B570279301}"/>
          </ac:spMkLst>
        </pc:spChg>
        <pc:spChg chg="add mod">
          <ac:chgData name="Christina B" userId="e20762cc780906c0" providerId="LiveId" clId="{20EECC3A-CAAB-4C07-B8DF-5EA4DD9F3C79}" dt="2021-06-17T12:05:27.449" v="568" actId="1076"/>
          <ac:spMkLst>
            <pc:docMk/>
            <pc:sldMk cId="334591691" sldId="258"/>
            <ac:spMk id="12" creationId="{E7FCC0EA-85AF-4688-87FE-13176181FB3E}"/>
          </ac:spMkLst>
        </pc:spChg>
        <pc:spChg chg="add mod">
          <ac:chgData name="Christina B" userId="e20762cc780906c0" providerId="LiveId" clId="{20EECC3A-CAAB-4C07-B8DF-5EA4DD9F3C79}" dt="2021-06-16T15:00:54.386" v="503" actId="164"/>
          <ac:spMkLst>
            <pc:docMk/>
            <pc:sldMk cId="334591691" sldId="258"/>
            <ac:spMk id="13" creationId="{23D8CDD6-50CD-4FE8-9020-AFF06EA90BFE}"/>
          </ac:spMkLst>
        </pc:spChg>
        <pc:spChg chg="add mod">
          <ac:chgData name="Christina B" userId="e20762cc780906c0" providerId="LiveId" clId="{20EECC3A-CAAB-4C07-B8DF-5EA4DD9F3C79}" dt="2021-06-16T15:00:31.548" v="496" actId="164"/>
          <ac:spMkLst>
            <pc:docMk/>
            <pc:sldMk cId="334591691" sldId="258"/>
            <ac:spMk id="14" creationId="{33B5B3A0-616D-4214-A428-AF493C0FAF46}"/>
          </ac:spMkLst>
        </pc:spChg>
        <pc:spChg chg="add mod">
          <ac:chgData name="Christina B" userId="e20762cc780906c0" providerId="LiveId" clId="{20EECC3A-CAAB-4C07-B8DF-5EA4DD9F3C79}" dt="2021-06-16T15:00:11.927" v="488" actId="164"/>
          <ac:spMkLst>
            <pc:docMk/>
            <pc:sldMk cId="334591691" sldId="258"/>
            <ac:spMk id="15" creationId="{7E778574-3D36-4C21-929B-F3C30420EACF}"/>
          </ac:spMkLst>
        </pc:spChg>
        <pc:spChg chg="add mod ord">
          <ac:chgData name="Christina B" userId="e20762cc780906c0" providerId="LiveId" clId="{20EECC3A-CAAB-4C07-B8DF-5EA4DD9F3C79}" dt="2021-06-16T14:59:41.201" v="479" actId="164"/>
          <ac:spMkLst>
            <pc:docMk/>
            <pc:sldMk cId="334591691" sldId="258"/>
            <ac:spMk id="16" creationId="{CDD8220A-7D33-42AC-8FB1-A8484204414C}"/>
          </ac:spMkLst>
        </pc:spChg>
        <pc:spChg chg="add del mod topLvl">
          <ac:chgData name="Christina B" userId="e20762cc780906c0" providerId="LiveId" clId="{20EECC3A-CAAB-4C07-B8DF-5EA4DD9F3C79}" dt="2021-06-17T12:04:53.359" v="565" actId="478"/>
          <ac:spMkLst>
            <pc:docMk/>
            <pc:sldMk cId="334591691" sldId="258"/>
            <ac:spMk id="19" creationId="{E52E8F93-F40E-4A01-A928-A6B2DD48DF7D}"/>
          </ac:spMkLst>
        </pc:spChg>
        <pc:grpChg chg="add mod topLvl">
          <ac:chgData name="Christina B" userId="e20762cc780906c0" providerId="LiveId" clId="{20EECC3A-CAAB-4C07-B8DF-5EA4DD9F3C79}" dt="2021-06-17T12:05:24.505" v="567" actId="1076"/>
          <ac:grpSpMkLst>
            <pc:docMk/>
            <pc:sldMk cId="334591691" sldId="258"/>
            <ac:grpSpMk id="2" creationId="{A1B981EC-5280-422E-A403-7B5D8E60B724}"/>
          </ac:grpSpMkLst>
        </pc:grpChg>
        <pc:grpChg chg="add mod">
          <ac:chgData name="Christina B" userId="e20762cc780906c0" providerId="LiveId" clId="{20EECC3A-CAAB-4C07-B8DF-5EA4DD9F3C79}" dt="2021-06-17T12:05:38.868" v="573" actId="1076"/>
          <ac:grpSpMkLst>
            <pc:docMk/>
            <pc:sldMk cId="334591691" sldId="258"/>
            <ac:grpSpMk id="3" creationId="{BCF14BBC-EF12-4BAE-AECF-0E9B51F7C643}"/>
          </ac:grpSpMkLst>
        </pc:grpChg>
        <pc:grpChg chg="add mod">
          <ac:chgData name="Christina B" userId="e20762cc780906c0" providerId="LiveId" clId="{20EECC3A-CAAB-4C07-B8DF-5EA4DD9F3C79}" dt="2021-06-17T12:05:33.953" v="571" actId="1076"/>
          <ac:grpSpMkLst>
            <pc:docMk/>
            <pc:sldMk cId="334591691" sldId="258"/>
            <ac:grpSpMk id="8" creationId="{3BD38B7D-11D4-45C0-9A69-4C14046924FD}"/>
          </ac:grpSpMkLst>
        </pc:grpChg>
        <pc:grpChg chg="add mod">
          <ac:chgData name="Christina B" userId="e20762cc780906c0" providerId="LiveId" clId="{20EECC3A-CAAB-4C07-B8DF-5EA4DD9F3C79}" dt="2021-06-17T12:05:32.316" v="570" actId="1076"/>
          <ac:grpSpMkLst>
            <pc:docMk/>
            <pc:sldMk cId="334591691" sldId="258"/>
            <ac:grpSpMk id="18" creationId="{8246A082-A7BD-41B5-AB59-DB18FDDC4E8C}"/>
          </ac:grpSpMkLst>
        </pc:grpChg>
        <pc:grpChg chg="add del mod">
          <ac:chgData name="Christina B" userId="e20762cc780906c0" providerId="LiveId" clId="{20EECC3A-CAAB-4C07-B8DF-5EA4DD9F3C79}" dt="2021-06-17T12:04:53.359" v="565" actId="478"/>
          <ac:grpSpMkLst>
            <pc:docMk/>
            <pc:sldMk cId="334591691" sldId="258"/>
            <ac:grpSpMk id="20" creationId="{69100155-3AF1-4CDF-8AC9-7ED02A6048DA}"/>
          </ac:grpSpMkLst>
        </pc:grpChg>
        <pc:picChg chg="add mod ord">
          <ac:chgData name="Christina B" userId="e20762cc780906c0" providerId="LiveId" clId="{20EECC3A-CAAB-4C07-B8DF-5EA4DD9F3C79}" dt="2021-06-16T15:00:31.548" v="496" actId="164"/>
          <ac:picMkLst>
            <pc:docMk/>
            <pc:sldMk cId="334591691" sldId="258"/>
            <ac:picMk id="5" creationId="{BAFEC37F-52BE-457C-AFB5-0CE64E86965D}"/>
          </ac:picMkLst>
        </pc:picChg>
        <pc:picChg chg="add mod ord">
          <ac:chgData name="Christina B" userId="e20762cc780906c0" providerId="LiveId" clId="{20EECC3A-CAAB-4C07-B8DF-5EA4DD9F3C79}" dt="2021-06-16T14:59:41.201" v="479" actId="164"/>
          <ac:picMkLst>
            <pc:docMk/>
            <pc:sldMk cId="334591691" sldId="258"/>
            <ac:picMk id="6" creationId="{80D78C4F-2068-401F-8347-96F5A9D2FD74}"/>
          </ac:picMkLst>
        </pc:picChg>
        <pc:picChg chg="add mod ord">
          <ac:chgData name="Christina B" userId="e20762cc780906c0" providerId="LiveId" clId="{20EECC3A-CAAB-4C07-B8DF-5EA4DD9F3C79}" dt="2021-06-16T15:00:11.927" v="488" actId="164"/>
          <ac:picMkLst>
            <pc:docMk/>
            <pc:sldMk cId="334591691" sldId="258"/>
            <ac:picMk id="7" creationId="{2D338B9D-01D8-4115-B152-BBD3EBB6146E}"/>
          </ac:picMkLst>
        </pc:picChg>
        <pc:picChg chg="add del mod">
          <ac:chgData name="Christina B" userId="e20762cc780906c0" providerId="LiveId" clId="{20EECC3A-CAAB-4C07-B8DF-5EA4DD9F3C79}" dt="2021-06-14T23:42:48.256" v="421" actId="478"/>
          <ac:picMkLst>
            <pc:docMk/>
            <pc:sldMk cId="334591691" sldId="258"/>
            <ac:picMk id="8" creationId="{9EAFF271-96D6-48BB-A8C3-7D05E0822D25}"/>
          </ac:picMkLst>
        </pc:picChg>
        <pc:picChg chg="add mod ord">
          <ac:chgData name="Christina B" userId="e20762cc780906c0" providerId="LiveId" clId="{20EECC3A-CAAB-4C07-B8DF-5EA4DD9F3C79}" dt="2021-06-16T15:00:54.386" v="503" actId="164"/>
          <ac:picMkLst>
            <pc:docMk/>
            <pc:sldMk cId="334591691" sldId="258"/>
            <ac:picMk id="17" creationId="{AA1CF6EF-D582-44D0-8A42-8FDB49AB273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F008B-C8D4-4EAD-A4E1-BDDE5B71D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E920A-6861-4B93-9842-013F177B1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25C7B-841D-4F11-BB9F-C471349A1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65733-69E5-427B-AD60-955DE4C69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C3291-06CB-478B-909A-EABCEE335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3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59B8-D402-4134-9917-A283F35B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865E2-447B-4BCB-8A2C-26048AB9D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1F276-1D6A-4F79-859E-53EDD4422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14A0B-EB2B-4D71-842D-E3D4E0E51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8038F-41E5-4611-84E9-EC112C28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4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B859B-C2E5-4CC0-A75E-8BE11FBF6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FB7AE-D211-4441-BA68-075936470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52BDA-39E5-4353-9B10-C31D6C7CD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8BCED-CFE2-4C5F-8D7F-0E9F1344C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6A7EC-2D2D-442A-A06F-FDF376AE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49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DFFE8-1ACD-49C0-B30D-E7E11FD05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8EE57-BA83-4166-9CAD-BBF6AE1A1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B2F6E-9A2E-42EC-B7F9-55CCD3F94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EBDEB3-1F9E-416D-8FB2-7FC76413B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CAF4D-5477-4639-A8B5-3922350A6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85CBD-2AA2-49E2-8239-21BB1D17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4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51518-90FF-4F6A-8CB4-3CAEA23B6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D73C7D-642A-4E2F-B85B-8E1A4820F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AB0C6-5E63-4B9F-977A-DDA812690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4C4383-BC87-431F-BBA0-DA70A30294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C214E-3342-493B-A74C-1ACC8137A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1269D5-6C28-4F74-87C3-93F30443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A4F4A7-8A35-47D9-AD87-B39D15BE6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B80A41-2A47-42E5-BBD3-46B0BB212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2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0D26-FD1D-4FC2-9541-225029267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9A54B-5EB9-4B25-B4EB-A3C862CB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D6BCB-CD0F-41BA-AA9D-97CC51EF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F1D27B-0D1B-4B04-B0C0-44B76B331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7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7BD7D2-7150-478E-B984-190350E0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D55CBA-5A6C-486C-B8C6-9D29306CA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24E09-1644-4B7E-BE4D-4A92A536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6A58C-6A80-492F-813B-170B9F29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B0E8-7591-4254-BD03-BAAD42459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D0D9D-4276-4825-AA98-95CA1D1B8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06B64D-6984-426A-9346-64B46D1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423D2-48CE-4185-BDC7-89F816370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C8AE5-F26C-46D7-AE66-350E5AB30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95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FB64D-5691-4F2A-AE44-6DC193C7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73F9AB-6EA3-4CB1-A7C7-7BF69773A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12592-6FA1-4F32-BB6A-028F4B575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014881-8B58-4D82-82D5-83C9861B2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81B7E-5A7B-4C96-940D-AC62AD072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DEB10-3ABD-4090-A9FA-F9E800D65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8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5400A-5B3B-470E-B1DF-CF7355F3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FB5D3D-71AF-4C77-B4EA-70219D421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9FD82-1037-43AF-A5AB-9A06BB622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D598B-0E5C-4EB1-9EA0-8803EFF1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0A87F-22D9-4B07-A7B3-0DBFABEC8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911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E78303-0A7A-45A6-A1AE-09D8E076C1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0EE692-1208-4293-87B4-EA34FD188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38242-2FE2-460B-834D-E3DA45BBF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573C2-82F4-4E74-8754-6F0C1FE7E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C902E-3619-44A7-AEEC-97C75E897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67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BE1CA7-7949-465D-95E7-A0B2B270E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E6AEF-C965-441F-BF93-1381259E4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11BF9-62D6-4726-B37C-CA803C7AB0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C96EC-4DA1-4593-AF80-834A80B484E3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58B8A-7236-41A8-8EA3-44DB1B622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5546E-7A1B-4579-979E-BBADB29F2C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21781-FCEC-4B2C-BE16-89BB0E6DD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1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shape&#10;&#10;Description automatically generated">
            <a:extLst>
              <a:ext uri="{FF2B5EF4-FFF2-40B4-BE49-F238E27FC236}">
                <a16:creationId xmlns:a16="http://schemas.microsoft.com/office/drawing/2014/main" id="{5CB2873A-4B3B-451B-A4F9-7906C5C93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997" y="365125"/>
            <a:ext cx="8844195" cy="6127750"/>
          </a:xfrm>
        </p:spPr>
      </p:pic>
    </p:spTree>
    <p:extLst>
      <p:ext uri="{BB962C8B-B14F-4D97-AF65-F5344CB8AC3E}">
        <p14:creationId xmlns:p14="http://schemas.microsoft.com/office/powerpoint/2010/main" val="4050398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17ACF8-79E7-4886-B245-9D294EF83200}"/>
              </a:ext>
            </a:extLst>
          </p:cNvPr>
          <p:cNvSpPr/>
          <p:nvPr/>
        </p:nvSpPr>
        <p:spPr>
          <a:xfrm>
            <a:off x="3196636" y="-35602"/>
            <a:ext cx="5549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Butterfly Life Cycle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2E35F71B-2F28-4C00-924C-2850B950E399}"/>
              </a:ext>
            </a:extLst>
          </p:cNvPr>
          <p:cNvSpPr/>
          <p:nvPr/>
        </p:nvSpPr>
        <p:spPr>
          <a:xfrm rot="19768208">
            <a:off x="688326" y="-655648"/>
            <a:ext cx="276439" cy="822551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9B4B095D-AEEB-4B3A-B5A8-9B6B79410B5E}"/>
              </a:ext>
            </a:extLst>
          </p:cNvPr>
          <p:cNvSpPr/>
          <p:nvPr/>
        </p:nvSpPr>
        <p:spPr>
          <a:xfrm rot="2260700">
            <a:off x="2791413" y="-720034"/>
            <a:ext cx="276439" cy="822551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8FB7D4A-E43A-45AD-B783-F8B570279301}"/>
              </a:ext>
            </a:extLst>
          </p:cNvPr>
          <p:cNvSpPr/>
          <p:nvPr/>
        </p:nvSpPr>
        <p:spPr>
          <a:xfrm rot="8448982" flipH="1">
            <a:off x="3728154" y="-767732"/>
            <a:ext cx="327586" cy="822551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7FCC0EA-85AF-4688-87FE-13176181FB3E}"/>
              </a:ext>
            </a:extLst>
          </p:cNvPr>
          <p:cNvSpPr/>
          <p:nvPr/>
        </p:nvSpPr>
        <p:spPr>
          <a:xfrm rot="12423583">
            <a:off x="1909946" y="-692193"/>
            <a:ext cx="276439" cy="822551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F14BBC-EF12-4BAE-AECF-0E9B51F7C643}"/>
              </a:ext>
            </a:extLst>
          </p:cNvPr>
          <p:cNvGrpSpPr/>
          <p:nvPr/>
        </p:nvGrpSpPr>
        <p:grpSpPr>
          <a:xfrm>
            <a:off x="4571082" y="1737342"/>
            <a:ext cx="3806035" cy="1572173"/>
            <a:chOff x="6396297" y="2828924"/>
            <a:chExt cx="3806035" cy="157217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E778574-3D36-4C21-929B-F3C30420EACF}"/>
                </a:ext>
              </a:extLst>
            </p:cNvPr>
            <p:cNvSpPr/>
            <p:nvPr/>
          </p:nvSpPr>
          <p:spPr>
            <a:xfrm>
              <a:off x="6396297" y="2828924"/>
              <a:ext cx="3806035" cy="157217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D338B9D-01D8-4115-B152-BBD3EBB61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79403" y="3023646"/>
              <a:ext cx="1579001" cy="118272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BD38B7D-11D4-45C0-9A69-4C14046924FD}"/>
              </a:ext>
            </a:extLst>
          </p:cNvPr>
          <p:cNvGrpSpPr/>
          <p:nvPr/>
        </p:nvGrpSpPr>
        <p:grpSpPr>
          <a:xfrm>
            <a:off x="41391" y="1871239"/>
            <a:ext cx="4455167" cy="1481691"/>
            <a:chOff x="3723633" y="4590191"/>
            <a:chExt cx="4455167" cy="1481691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3B5B3A0-616D-4214-A428-AF493C0FAF46}"/>
                </a:ext>
              </a:extLst>
            </p:cNvPr>
            <p:cNvSpPr/>
            <p:nvPr/>
          </p:nvSpPr>
          <p:spPr>
            <a:xfrm>
              <a:off x="3723633" y="4590191"/>
              <a:ext cx="4455167" cy="148169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FEC37F-52BE-457C-AFB5-0CE64E86965D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57" t="59031" r="10000" b="5038"/>
            <a:stretch/>
          </p:blipFill>
          <p:spPr bwMode="auto">
            <a:xfrm>
              <a:off x="3755835" y="4730961"/>
              <a:ext cx="1562100" cy="12001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46A082-A7BD-41B5-AB59-DB18FDDC4E8C}"/>
              </a:ext>
            </a:extLst>
          </p:cNvPr>
          <p:cNvGrpSpPr/>
          <p:nvPr/>
        </p:nvGrpSpPr>
        <p:grpSpPr>
          <a:xfrm>
            <a:off x="8121474" y="886634"/>
            <a:ext cx="3679979" cy="1657795"/>
            <a:chOff x="330618" y="1026137"/>
            <a:chExt cx="3679979" cy="165779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3D8CDD6-50CD-4FE8-9020-AFF06EA90BFE}"/>
                </a:ext>
              </a:extLst>
            </p:cNvPr>
            <p:cNvSpPr/>
            <p:nvPr/>
          </p:nvSpPr>
          <p:spPr>
            <a:xfrm>
              <a:off x="330618" y="1026137"/>
              <a:ext cx="3679979" cy="165779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1CF6EF-D582-44D0-8A42-8FDB49AB273F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57" t="21389" r="8072" b="40399"/>
            <a:stretch/>
          </p:blipFill>
          <p:spPr bwMode="auto">
            <a:xfrm>
              <a:off x="456107" y="1216859"/>
              <a:ext cx="1714500" cy="1276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1B981EC-5280-422E-A403-7B5D8E60B724}"/>
              </a:ext>
            </a:extLst>
          </p:cNvPr>
          <p:cNvGrpSpPr/>
          <p:nvPr/>
        </p:nvGrpSpPr>
        <p:grpSpPr>
          <a:xfrm>
            <a:off x="22628" y="255650"/>
            <a:ext cx="4422965" cy="1481692"/>
            <a:chOff x="6095999" y="1092175"/>
            <a:chExt cx="3750733" cy="1481692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DD8220A-7D33-42AC-8FB1-A8484204414C}"/>
                </a:ext>
              </a:extLst>
            </p:cNvPr>
            <p:cNvSpPr/>
            <p:nvPr/>
          </p:nvSpPr>
          <p:spPr>
            <a:xfrm>
              <a:off x="6095999" y="1092175"/>
              <a:ext cx="3750733" cy="148169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D78C4F-2068-401F-8347-96F5A9D2FD74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71" t="24177" r="53500" b="41248"/>
            <a:stretch/>
          </p:blipFill>
          <p:spPr bwMode="auto">
            <a:xfrm>
              <a:off x="6206006" y="1199608"/>
              <a:ext cx="1685925" cy="126682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591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Down 9">
            <a:extLst>
              <a:ext uri="{FF2B5EF4-FFF2-40B4-BE49-F238E27FC236}">
                <a16:creationId xmlns:a16="http://schemas.microsoft.com/office/drawing/2014/main" id="{411D15C0-5AB2-4CCC-9BF8-62CB6FBF8EAB}"/>
              </a:ext>
            </a:extLst>
          </p:cNvPr>
          <p:cNvSpPr/>
          <p:nvPr/>
        </p:nvSpPr>
        <p:spPr>
          <a:xfrm rot="19768208">
            <a:off x="7337460" y="2172584"/>
            <a:ext cx="276439" cy="822551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53C72D8-34B5-4CF1-80A3-1DB67AB974E0}"/>
              </a:ext>
            </a:extLst>
          </p:cNvPr>
          <p:cNvSpPr/>
          <p:nvPr/>
        </p:nvSpPr>
        <p:spPr>
          <a:xfrm rot="1828857">
            <a:off x="7427516" y="4381498"/>
            <a:ext cx="321429" cy="1002428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042E395E-A7CD-43D6-9C54-9FECB13AE3E2}"/>
              </a:ext>
            </a:extLst>
          </p:cNvPr>
          <p:cNvSpPr/>
          <p:nvPr/>
        </p:nvSpPr>
        <p:spPr>
          <a:xfrm rot="19885251">
            <a:off x="3376508" y="4420403"/>
            <a:ext cx="308843" cy="825103"/>
          </a:xfrm>
          <a:prstGeom prst="up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789AFD03-A87C-41CF-9151-05D5C8EB3FAB}"/>
              </a:ext>
            </a:extLst>
          </p:cNvPr>
          <p:cNvSpPr/>
          <p:nvPr/>
        </p:nvSpPr>
        <p:spPr>
          <a:xfrm rot="2010843">
            <a:off x="3602041" y="2162438"/>
            <a:ext cx="319730" cy="883671"/>
          </a:xfrm>
          <a:prstGeom prst="up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7CCCA0-1A3A-456C-8DC5-A79ED3F9CFE7}"/>
              </a:ext>
            </a:extLst>
          </p:cNvPr>
          <p:cNvSpPr/>
          <p:nvPr/>
        </p:nvSpPr>
        <p:spPr>
          <a:xfrm>
            <a:off x="2704664" y="236666"/>
            <a:ext cx="5549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Butterfly Life Cycle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7D5945A-C56B-42BD-9834-52D55F571DE0}"/>
              </a:ext>
            </a:extLst>
          </p:cNvPr>
          <p:cNvGrpSpPr/>
          <p:nvPr/>
        </p:nvGrpSpPr>
        <p:grpSpPr>
          <a:xfrm>
            <a:off x="514513" y="2997193"/>
            <a:ext cx="4314662" cy="1264117"/>
            <a:chOff x="2981325" y="2907833"/>
            <a:chExt cx="4686300" cy="126411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86929B7-FD93-4EFB-9362-8C5A994C2275}"/>
                </a:ext>
              </a:extLst>
            </p:cNvPr>
            <p:cNvSpPr/>
            <p:nvPr/>
          </p:nvSpPr>
          <p:spPr>
            <a:xfrm>
              <a:off x="2981325" y="2907833"/>
              <a:ext cx="4686300" cy="12641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78EB3B9-0B5E-4E23-90F1-F5D5299018BD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57" t="59031" r="10000" b="5038"/>
            <a:stretch/>
          </p:blipFill>
          <p:spPr bwMode="auto">
            <a:xfrm>
              <a:off x="3117060" y="2971562"/>
              <a:ext cx="1276027" cy="104233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08AB04C-3445-4810-9E59-E4382F98C1EF}"/>
              </a:ext>
            </a:extLst>
          </p:cNvPr>
          <p:cNvGrpSpPr/>
          <p:nvPr/>
        </p:nvGrpSpPr>
        <p:grpSpPr>
          <a:xfrm>
            <a:off x="2963537" y="5368636"/>
            <a:ext cx="5436080" cy="1252698"/>
            <a:chOff x="2544896" y="5368636"/>
            <a:chExt cx="5436080" cy="1252698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85AD01B-F63B-4E1F-985C-DEF9DDDA936F}"/>
                </a:ext>
              </a:extLst>
            </p:cNvPr>
            <p:cNvSpPr/>
            <p:nvPr/>
          </p:nvSpPr>
          <p:spPr>
            <a:xfrm>
              <a:off x="2544896" y="5368636"/>
              <a:ext cx="5436080" cy="125269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E1C2E01-4EFE-4DC1-A899-25DC7C3A314A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14" t="59886" r="53714" b="4753"/>
            <a:stretch/>
          </p:blipFill>
          <p:spPr bwMode="auto">
            <a:xfrm>
              <a:off x="2780626" y="5521983"/>
              <a:ext cx="1208071" cy="94600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6F9033D-90E6-4AC0-96B7-E1A23B06F4D0}"/>
              </a:ext>
            </a:extLst>
          </p:cNvPr>
          <p:cNvGrpSpPr/>
          <p:nvPr/>
        </p:nvGrpSpPr>
        <p:grpSpPr>
          <a:xfrm>
            <a:off x="3384661" y="1014333"/>
            <a:ext cx="4764966" cy="1145054"/>
            <a:chOff x="3384661" y="1014333"/>
            <a:chExt cx="4764966" cy="114505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8F1BEFD-B146-4402-AF87-93A266DC4E9F}"/>
                </a:ext>
              </a:extLst>
            </p:cNvPr>
            <p:cNvGrpSpPr/>
            <p:nvPr/>
          </p:nvGrpSpPr>
          <p:grpSpPr>
            <a:xfrm>
              <a:off x="3384661" y="1014333"/>
              <a:ext cx="4764966" cy="1145054"/>
              <a:chOff x="5978357" y="1159995"/>
              <a:chExt cx="4089567" cy="1145054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EF7AB48C-C79C-4C1C-84DA-6B4E6842503D}"/>
                  </a:ext>
                </a:extLst>
              </p:cNvPr>
              <p:cNvSpPr/>
              <p:nvPr/>
            </p:nvSpPr>
            <p:spPr>
              <a:xfrm>
                <a:off x="5978357" y="1159995"/>
                <a:ext cx="4089567" cy="114505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Picture 5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BDB9664-DFB3-4DC2-86AE-62479F15244B}"/>
                  </a:ext>
                </a:extLst>
              </p:cNvPr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71" t="24177" r="53500" b="41248"/>
              <a:stretch/>
            </p:blipFill>
            <p:spPr bwMode="auto">
              <a:xfrm>
                <a:off x="6096000" y="1259521"/>
                <a:ext cx="1375398" cy="946003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CA4905-634E-4FEB-922A-7B2980D45CEE}"/>
                </a:ext>
              </a:extLst>
            </p:cNvPr>
            <p:cNvSpPr txBox="1"/>
            <p:nvPr/>
          </p:nvSpPr>
          <p:spPr>
            <a:xfrm>
              <a:off x="5332164" y="1187662"/>
              <a:ext cx="2471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>
                <a:contourClr>
                  <a:schemeClr val="tx1"/>
                </a:contourClr>
              </a:sp3d>
            </a:bodyPr>
            <a:lstStyle/>
            <a:p>
              <a:r>
                <a:rPr lang="en-US" dirty="0"/>
                <a:t>A butterfly lays an egg.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FA63CAD-54C2-4900-8029-E98799443E5F}"/>
              </a:ext>
            </a:extLst>
          </p:cNvPr>
          <p:cNvGrpSpPr/>
          <p:nvPr/>
        </p:nvGrpSpPr>
        <p:grpSpPr>
          <a:xfrm>
            <a:off x="6894926" y="2961517"/>
            <a:ext cx="5012675" cy="1381269"/>
            <a:chOff x="6894926" y="2961517"/>
            <a:chExt cx="5012675" cy="138126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DB0047A-0756-4BB8-A746-0123323C5A9C}"/>
                </a:ext>
              </a:extLst>
            </p:cNvPr>
            <p:cNvGrpSpPr/>
            <p:nvPr/>
          </p:nvGrpSpPr>
          <p:grpSpPr>
            <a:xfrm>
              <a:off x="6894926" y="2961517"/>
              <a:ext cx="5012675" cy="1381269"/>
              <a:chOff x="6894926" y="2961517"/>
              <a:chExt cx="5012675" cy="1381269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06083BB-061A-4459-83E5-12F23E1ABAC0}"/>
                  </a:ext>
                </a:extLst>
              </p:cNvPr>
              <p:cNvSpPr/>
              <p:nvPr/>
            </p:nvSpPr>
            <p:spPr>
              <a:xfrm>
                <a:off x="6894926" y="2961517"/>
                <a:ext cx="5012675" cy="138126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5" name="Picture 4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0781809-E1CA-4BC0-980D-0BE456642383}"/>
                  </a:ext>
                </a:extLst>
              </p:cNvPr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357" t="21389" r="8072" b="40399"/>
              <a:stretch/>
            </p:blipFill>
            <p:spPr bwMode="auto">
              <a:xfrm>
                <a:off x="7023563" y="3146874"/>
                <a:ext cx="1190215" cy="967869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3FE4AAA-CABF-4D11-822D-2A07029AEDC3}"/>
                </a:ext>
              </a:extLst>
            </p:cNvPr>
            <p:cNvSpPr txBox="1"/>
            <p:nvPr/>
          </p:nvSpPr>
          <p:spPr>
            <a:xfrm>
              <a:off x="8331884" y="3278201"/>
              <a:ext cx="30579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The egg hatches with a caterpillar. They begin to eat.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E2D19AC-1A67-4136-AD3C-81FAB31C9CFB}"/>
              </a:ext>
            </a:extLst>
          </p:cNvPr>
          <p:cNvSpPr txBox="1"/>
          <p:nvPr/>
        </p:nvSpPr>
        <p:spPr>
          <a:xfrm>
            <a:off x="4572000" y="5594398"/>
            <a:ext cx="3095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the caterpillar eats, he forms a cocoon. This is the chrysalis stage.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705C2C-AEA6-4B83-8A83-3D3CFFDC0D91}"/>
              </a:ext>
            </a:extLst>
          </p:cNvPr>
          <p:cNvSpPr txBox="1"/>
          <p:nvPr/>
        </p:nvSpPr>
        <p:spPr>
          <a:xfrm>
            <a:off x="1983036" y="3196725"/>
            <a:ext cx="24243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a period, the caterpillar emerges as an adult butterfly.</a:t>
            </a:r>
          </a:p>
        </p:txBody>
      </p:sp>
    </p:spTree>
    <p:extLst>
      <p:ext uri="{BB962C8B-B14F-4D97-AF65-F5344CB8AC3E}">
        <p14:creationId xmlns:p14="http://schemas.microsoft.com/office/powerpoint/2010/main" val="3288275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52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B</dc:creator>
  <cp:lastModifiedBy>Christina B</cp:lastModifiedBy>
  <cp:revision>1</cp:revision>
  <dcterms:created xsi:type="dcterms:W3CDTF">2021-06-14T22:31:52Z</dcterms:created>
  <dcterms:modified xsi:type="dcterms:W3CDTF">2021-06-17T12:05:43Z</dcterms:modified>
</cp:coreProperties>
</file>