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E7C67-ABF2-40A0-9174-BB7C605502C5}" v="59" dt="2021-09-12T19:44:52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2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B7C16-4D46-4890-B97C-47812267E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72E51-BBDD-4417-A301-E6F0EAC7B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264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4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4B2683-5C0E-4BBF-9BFA-06F993E74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1" y="2767106"/>
            <a:ext cx="2880828" cy="3071906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KWL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E5C6D-D88C-472E-A1E8-FD408CA18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042" y="806824"/>
            <a:ext cx="2919738" cy="1494117"/>
          </a:xfrm>
        </p:spPr>
        <p:txBody>
          <a:bodyPr anchor="b"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What Do I </a:t>
            </a:r>
            <a:r>
              <a:rPr lang="en-US" sz="2000" u="sng" dirty="0">
                <a:solidFill>
                  <a:srgbClr val="FFFFFF"/>
                </a:solidFill>
              </a:rPr>
              <a:t>K</a:t>
            </a:r>
            <a:r>
              <a:rPr lang="en-US" sz="2000" dirty="0">
                <a:solidFill>
                  <a:srgbClr val="FFFFFF"/>
                </a:solidFill>
              </a:rPr>
              <a:t>now?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What Do I </a:t>
            </a:r>
            <a:r>
              <a:rPr lang="en-US" sz="2000" u="sng" dirty="0">
                <a:solidFill>
                  <a:srgbClr val="FFFFFF"/>
                </a:solidFill>
              </a:rPr>
              <a:t>W</a:t>
            </a:r>
            <a:r>
              <a:rPr lang="en-US" sz="2000" dirty="0">
                <a:solidFill>
                  <a:srgbClr val="FFFFFF"/>
                </a:solidFill>
              </a:rPr>
              <a:t>ant To Know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What Have I </a:t>
            </a:r>
            <a:r>
              <a:rPr lang="en-US" sz="2000" u="sng" dirty="0">
                <a:solidFill>
                  <a:srgbClr val="FFFFFF"/>
                </a:solidFill>
              </a:rPr>
              <a:t>L</a:t>
            </a:r>
            <a:r>
              <a:rPr lang="en-US" sz="2000" dirty="0">
                <a:solidFill>
                  <a:srgbClr val="FFFFFF"/>
                </a:solidFill>
              </a:rPr>
              <a:t>earned?</a:t>
            </a: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0F40CD3E-A798-439F-83C5-CF0739C17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719344"/>
            <a:ext cx="7225748" cy="541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19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310784-E079-4639-9652-0A03FF291D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39D6EB-4E43-485B-862A-9E86FAE1E4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DF6D2C-28EF-45BA-BB1B-410F654F0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84242" cy="770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1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KWL 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KWL Example</dc:title>
  <dc:creator>Christina B</dc:creator>
  <cp:lastModifiedBy>Christina B</cp:lastModifiedBy>
  <cp:revision>1</cp:revision>
  <dcterms:created xsi:type="dcterms:W3CDTF">2021-09-12T19:33:59Z</dcterms:created>
  <dcterms:modified xsi:type="dcterms:W3CDTF">2021-09-12T19:46:20Z</dcterms:modified>
</cp:coreProperties>
</file>